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9" d="100"/>
          <a:sy n="79" d="100"/>
        </p:scale>
        <p:origin x="-178" y="23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FFC-D171-4871-9C50-31CD1C2A463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F8360-5861-40A7-AB3C-AA6EAD2C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56786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Recent Trends in AI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Artificial Intelligence has rapidly evolved in recent years, impacting various industries.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91421" y="5105162"/>
            <a:ext cx="23883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4983956"/>
            <a:ext cx="20985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25792" y="554474"/>
            <a:ext cx="9046845" cy="630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Applications of AI in Various Industries</a:t>
            </a:r>
            <a:endParaRPr lang="en-US" sz="397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803" y="1587818"/>
            <a:ext cx="1185267" cy="14844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71561" y="2320766"/>
            <a:ext cx="97631" cy="4032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6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1985" dirty="0"/>
          </a:p>
        </p:txBody>
      </p:sp>
      <p:sp>
        <p:nvSpPr>
          <p:cNvPr id="7" name="Text 3"/>
          <p:cNvSpPr/>
          <p:nvPr/>
        </p:nvSpPr>
        <p:spPr>
          <a:xfrm>
            <a:off x="5714643" y="195072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Manufacturing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5714643" y="2386727"/>
            <a:ext cx="5808345" cy="322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Optimizing production processes and predictive maintenance.</a:t>
            </a:r>
            <a:endParaRPr lang="en-US" sz="1588" dirty="0"/>
          </a:p>
        </p:txBody>
      </p:sp>
      <p:sp>
        <p:nvSpPr>
          <p:cNvPr id="9" name="Shape 5"/>
          <p:cNvSpPr/>
          <p:nvPr/>
        </p:nvSpPr>
        <p:spPr>
          <a:xfrm>
            <a:off x="5563433" y="3074849"/>
            <a:ext cx="6490811" cy="20122"/>
          </a:xfrm>
          <a:prstGeom prst="roundRect">
            <a:avLst>
              <a:gd name="adj" fmla="val 450983"/>
            </a:avLst>
          </a:prstGeom>
          <a:solidFill>
            <a:srgbClr val="C9CACE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110" y="3122652"/>
            <a:ext cx="2370653" cy="148447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50130" y="3663196"/>
            <a:ext cx="140494" cy="4032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6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1985" dirty="0"/>
          </a:p>
        </p:txBody>
      </p:sp>
      <p:sp>
        <p:nvSpPr>
          <p:cNvPr id="12" name="Text 7"/>
          <p:cNvSpPr/>
          <p:nvPr/>
        </p:nvSpPr>
        <p:spPr>
          <a:xfrm>
            <a:off x="6307336" y="3485555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Finance</a:t>
            </a:r>
            <a:endParaRPr lang="en-US" sz="1985" dirty="0"/>
          </a:p>
        </p:txBody>
      </p:sp>
      <p:sp>
        <p:nvSpPr>
          <p:cNvPr id="13" name="Text 8"/>
          <p:cNvSpPr/>
          <p:nvPr/>
        </p:nvSpPr>
        <p:spPr>
          <a:xfrm>
            <a:off x="6307336" y="3921562"/>
            <a:ext cx="5396151" cy="322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Algorithmic trading, fraud detection, and risk assessment.</a:t>
            </a:r>
            <a:endParaRPr lang="en-US" sz="1588" dirty="0"/>
          </a:p>
        </p:txBody>
      </p:sp>
      <p:sp>
        <p:nvSpPr>
          <p:cNvPr id="14" name="Shape 9"/>
          <p:cNvSpPr/>
          <p:nvPr/>
        </p:nvSpPr>
        <p:spPr>
          <a:xfrm>
            <a:off x="6156127" y="4609683"/>
            <a:ext cx="5898118" cy="20122"/>
          </a:xfrm>
          <a:prstGeom prst="roundRect">
            <a:avLst>
              <a:gd name="adj" fmla="val 450983"/>
            </a:avLst>
          </a:prstGeom>
          <a:solidFill>
            <a:srgbClr val="C9CACE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417" y="4657487"/>
            <a:ext cx="3556040" cy="148447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847392" y="5198031"/>
            <a:ext cx="145971" cy="4032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6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1985" dirty="0"/>
          </a:p>
        </p:txBody>
      </p:sp>
      <p:sp>
        <p:nvSpPr>
          <p:cNvPr id="17" name="Text 11"/>
          <p:cNvSpPr/>
          <p:nvPr/>
        </p:nvSpPr>
        <p:spPr>
          <a:xfrm>
            <a:off x="6900029" y="485906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Healthcare</a:t>
            </a:r>
            <a:endParaRPr lang="en-US" sz="1985" dirty="0"/>
          </a:p>
        </p:txBody>
      </p:sp>
      <p:sp>
        <p:nvSpPr>
          <p:cNvPr id="18" name="Text 12"/>
          <p:cNvSpPr/>
          <p:nvPr/>
        </p:nvSpPr>
        <p:spPr>
          <a:xfrm>
            <a:off x="6900029" y="5295067"/>
            <a:ext cx="5003006" cy="64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Medical imaging analysis, personalized treatment, and drug discovery.</a:t>
            </a:r>
            <a:endParaRPr lang="en-US" sz="1588" dirty="0"/>
          </a:p>
        </p:txBody>
      </p:sp>
      <p:sp>
        <p:nvSpPr>
          <p:cNvPr id="19" name="Shape 13"/>
          <p:cNvSpPr/>
          <p:nvPr/>
        </p:nvSpPr>
        <p:spPr>
          <a:xfrm>
            <a:off x="6748820" y="6144518"/>
            <a:ext cx="5305425" cy="20122"/>
          </a:xfrm>
          <a:prstGeom prst="roundRect">
            <a:avLst>
              <a:gd name="adj" fmla="val 450983"/>
            </a:avLst>
          </a:prstGeom>
          <a:solidFill>
            <a:srgbClr val="C9CACE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723" y="6192322"/>
            <a:ext cx="4741426" cy="148447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842867" y="6732865"/>
            <a:ext cx="155019" cy="4032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6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1985" dirty="0"/>
          </a:p>
        </p:txBody>
      </p:sp>
      <p:sp>
        <p:nvSpPr>
          <p:cNvPr id="22" name="Text 15"/>
          <p:cNvSpPr/>
          <p:nvPr/>
        </p:nvSpPr>
        <p:spPr>
          <a:xfrm>
            <a:off x="7492722" y="6393894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Retail</a:t>
            </a:r>
            <a:endParaRPr lang="en-US" sz="1985" dirty="0"/>
          </a:p>
        </p:txBody>
      </p:sp>
      <p:sp>
        <p:nvSpPr>
          <p:cNvPr id="23" name="Text 16"/>
          <p:cNvSpPr/>
          <p:nvPr/>
        </p:nvSpPr>
        <p:spPr>
          <a:xfrm>
            <a:off x="7492722" y="6829901"/>
            <a:ext cx="4410313" cy="64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Personalized recommendations and inventory management.</a:t>
            </a:r>
            <a:endParaRPr lang="en-US" sz="158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04662"/>
            <a:ext cx="80454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7257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48903" y="2493288"/>
            <a:ext cx="29390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Ethical Considerations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48903" y="2973705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As AI continues to advance, ethical considerations regarding its use become increasingly important. It is crucial to prioritize ethical decision-making in AI development and deployment.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7257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2493288"/>
            <a:ext cx="44169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Impact on Labor and Employment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2973705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AI's automation capabilities raise concerns about the impact on jobs and employment. It's essential to address job displacement and invest in programs for reskilling.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20207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648903" y="5222796"/>
            <a:ext cx="29709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Regulatory Framework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648903" y="5703213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Establishing comprehensive and adaptive regulations for AI technologies is imperative to ensure responsible and safe implementation across industries.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20207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222796"/>
            <a:ext cx="28298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Democratization of AI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703213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Efforts to make AI accessible to all, while considering privacy and security, are key for harnessing the full potential of this transformative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9871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Recent Advancements in Machine Learning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75001" y="382071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Deep Learning Techniques:</a:t>
            </a: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Advancements in neural network architectures and training methods.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75001" y="462033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Transfer Learning:</a:t>
            </a: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Leveraging pre-trained models to improve learning in new tasks.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75001" y="541996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AutoML:</a:t>
            </a: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Automated machine learning tools for model selection and hyperparameter tuning.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4052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Natural Language Processing and Its Impact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469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Advancements in Communication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0123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Natural language processing enables machines to understand, interpret, and respond to human language. It has revolutionized customer service through chatbots and virtual assistants.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8469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Language Barrier Breakthroughs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0123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NLP facilitates multilingual communication, breaking down language barriers and fostering global collaboration and understanding.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84696"/>
            <a:ext cx="30564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Insightful Data Analysis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5405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NLP helps extract valuable insights from a vast amount of unstructured text data, making it vital for business intelligence and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2710"/>
            <a:ext cx="105509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Computer Vision and Image Recognition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10245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Computer vision, a subset of AI, focuses on teaching machines to interpret and understand the visual world.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176355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Image recognition enables machines to identify and categorize objects and patterns within images.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960251"/>
            <a:ext cx="5006221" cy="3336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38876"/>
            <a:ext cx="66313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Robotics and Automation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Robotic Assembly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Robotic arms are used in manufacturing to automate production lines.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44102"/>
            <a:ext cx="2857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Autonomous Vehicles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Self-driving cars and drones utilize AI for navigation and control.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Industrial Robots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Advanced robots perform tasks in industries such as logistics and agriculture.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388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in Finance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Automated Analysis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2451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is automating complex financial analysis, improving risk assessment and investment decision-making.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7759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Algorithmic Trading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472451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AI-based algorithms are playing a critical role in automated trading strategies, optimizing market decision processes.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942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63491"/>
            <a:ext cx="77421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in Healthcare and Medicine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0220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716780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Improved Diagnosis and Treatment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44383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in healthcare enables accurate diagnosis and personalized treatment for patients.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40220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71689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Precision and Efficiency in Surgery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4450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Robotic surgeries powered by AI ensure precision and faster recovery times for patients.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40220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71689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Enhanced Medical Imaging Analysis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4450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aids in analyzing medical images, leading to early detection and precise interpretation of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05796"/>
            <a:ext cx="94261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Ethics and Concerns Surrounding AI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Ethical Dilemmas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decision-making raises questions about bias, privacy, and accountability.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Job Displacement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Concerns exist about the potential impact of AI on employment and labor markets.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systems may pose security threats and vulnerabilities, raising cybersecurity concerns.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Misuse of AI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276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There is apprehension about the misuse of AI for malicious purposes or propaganda.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458516"/>
            <a:ext cx="7325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Future of AI and its potential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9103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2621220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9" name="Shape 5"/>
          <p:cNvSpPr/>
          <p:nvPr/>
        </p:nvSpPr>
        <p:spPr>
          <a:xfrm>
            <a:off x="2121277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2306657" y="2701409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593306" y="2708315"/>
            <a:ext cx="29332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Enhanced Automation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593306" y="3188732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will revolutionize repetitive tasks, increasing efficiency and productivity.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62122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4" name="Shape 10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2278320" y="420374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593306" y="4210645"/>
            <a:ext cx="3354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Personalized Experiences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3593306" y="469106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 will tailor products and services to individual preferences with precision.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262122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</p:sp>
      <p:sp>
        <p:nvSpPr>
          <p:cNvPr id="19" name="Shape 15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2274749" y="5706070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593306" y="5712976"/>
            <a:ext cx="34243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Ethical and Responsible AI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3593306" y="619339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development of ethical guidelines and regulations for AI implementation.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615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Ningthoujam Mahesh</cp:lastModifiedBy>
  <cp:revision>3</cp:revision>
  <dcterms:created xsi:type="dcterms:W3CDTF">2024-03-11T13:07:05Z</dcterms:created>
  <dcterms:modified xsi:type="dcterms:W3CDTF">2024-03-11T13:23:41Z</dcterms:modified>
</cp:coreProperties>
</file>