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73" r:id="rId8"/>
    <p:sldId id="270" r:id="rId9"/>
    <p:sldId id="271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4AD80-99DC-0C38-724B-56F1D2E8AE59}" v="215" dt="2019-10-17T21:04:45.899"/>
    <p1510:client id="{570ADF3E-32C1-42B2-820C-940E2229A068}" v="26" dt="2019-10-15T21:45:1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dc.noaa.gov/stormeven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dc.noaa.gov/stormev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0911-D032-4C4B-86D0-707E71317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4515" y="310690"/>
            <a:ext cx="7766936" cy="1646302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108BC-CF2A-4ABF-B099-AEC259B3D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Jediniah Womack</a:t>
            </a:r>
          </a:p>
        </p:txBody>
      </p:sp>
    </p:spTree>
    <p:extLst>
      <p:ext uri="{BB962C8B-B14F-4D97-AF65-F5344CB8AC3E}">
        <p14:creationId xmlns:p14="http://schemas.microsoft.com/office/powerpoint/2010/main" val="142477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D70-8B7B-4944-AECB-A648AE51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942" y="0"/>
            <a:ext cx="3778132" cy="1320800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4EA6AE-2A35-4C3B-8B19-D388C6B7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54" y="618978"/>
            <a:ext cx="9762372" cy="62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B26-F9BA-4D73-BCA2-33D23FFA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329217-B25C-460C-9C7C-3BDDB3F0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5" y="156070"/>
            <a:ext cx="9819248" cy="58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44B2-6992-47C8-AB77-740EA35A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B8AAD-3B5E-455C-B6C1-231804209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3" y="1270000"/>
            <a:ext cx="8809769" cy="51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18F8-E7C2-4F58-BCB1-4B4F3571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01A6D-C07B-4003-94F4-67C6C041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2063" y="239151"/>
            <a:ext cx="9892838" cy="64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3AF-9C37-4437-ABA5-102A56C3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52908-D477-42AE-80AA-79E0C45C5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1350498"/>
            <a:ext cx="8823836" cy="56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1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90DD-5A79-43EF-889A-6653D671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" y="255587"/>
            <a:ext cx="8596668" cy="1320800"/>
          </a:xfrm>
        </p:spPr>
        <p:txBody>
          <a:bodyPr/>
          <a:lstStyle/>
          <a:p>
            <a:r>
              <a:rPr lang="en-US" dirty="0"/>
              <a:t>Pie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D46BCA-C2AD-4B93-BD58-396A0107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023" y="-28576"/>
            <a:ext cx="4448175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39F71-B96E-4D78-99E4-9BF03CEF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1" y="3181349"/>
            <a:ext cx="8401050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DF816-5C25-41AC-BA89-A3738E70096F}"/>
              </a:ext>
            </a:extLst>
          </p:cNvPr>
          <p:cNvSpPr txBox="1"/>
          <p:nvPr/>
        </p:nvSpPr>
        <p:spPr>
          <a:xfrm>
            <a:off x="4861855" y="354061"/>
            <a:ext cx="1234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2.85</a:t>
            </a:r>
          </a:p>
        </p:txBody>
      </p:sp>
    </p:spTree>
    <p:extLst>
      <p:ext uri="{BB962C8B-B14F-4D97-AF65-F5344CB8AC3E}">
        <p14:creationId xmlns:p14="http://schemas.microsoft.com/office/powerpoint/2010/main" val="50448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EC40-B058-4FB1-83D6-5678CF6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FF04-E974-4D2E-96AF-49CB49E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https://www.ncdc.noaa.gov/stormevents/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https://www.youtube.com/watch?v=-0NwrcZOKhQ   </a:t>
            </a:r>
          </a:p>
        </p:txBody>
      </p:sp>
    </p:spTree>
    <p:extLst>
      <p:ext uri="{BB962C8B-B14F-4D97-AF65-F5344CB8AC3E}">
        <p14:creationId xmlns:p14="http://schemas.microsoft.com/office/powerpoint/2010/main" val="173258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303A-E74C-473A-B4A0-01E068D3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02" y="1716657"/>
            <a:ext cx="8596668" cy="1320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22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D0F9-F6D6-486C-81AB-475587FF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Done in </a:t>
            </a:r>
            <a:r>
              <a:rPr lang="en-US" dirty="0" err="1"/>
              <a:t>Ctec</a:t>
            </a:r>
            <a:r>
              <a:rPr lang="en-US" dirty="0"/>
              <a:t> 298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1B43-3B9F-47C0-8AF9-D25E1A01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Dataquest</a:t>
            </a:r>
          </a:p>
          <a:p>
            <a:r>
              <a:rPr lang="en-US" dirty="0"/>
              <a:t>Matplotlib Python</a:t>
            </a:r>
          </a:p>
          <a:p>
            <a:r>
              <a:rPr lang="en-US" dirty="0"/>
              <a:t>Visualizations/Plots</a:t>
            </a:r>
          </a:p>
        </p:txBody>
      </p:sp>
    </p:spTree>
    <p:extLst>
      <p:ext uri="{BB962C8B-B14F-4D97-AF65-F5344CB8AC3E}">
        <p14:creationId xmlns:p14="http://schemas.microsoft.com/office/powerpoint/2010/main" val="13198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C9AC-4869-4A6B-8BF0-24CDCB8E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0748-14BE-48F0-86F0-E19EC5C5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to analyze and extract information from or deal with data sets that are too large or complex to be dealt with by traditional data-processing application software.</a:t>
            </a:r>
          </a:p>
        </p:txBody>
      </p:sp>
    </p:spTree>
    <p:extLst>
      <p:ext uri="{BB962C8B-B14F-4D97-AF65-F5344CB8AC3E}">
        <p14:creationId xmlns:p14="http://schemas.microsoft.com/office/powerpoint/2010/main" val="294677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BEF5-608A-4B85-A150-C86C1CC5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060A-81F3-47F0-AD7C-942BE624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2513"/>
            <a:ext cx="8596668" cy="3578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Python is an interpreted, object-oriented, high-level programming language with dynamic semantics.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Convert int -&gt; float,  float(10) -&gt; 10.0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Convert float -&gt; int, int(4.3) -&gt; 4</a:t>
            </a:r>
          </a:p>
          <a:p>
            <a:r>
              <a:rPr lang="en-US" dirty="0">
                <a:ea typeface="+mn-lt"/>
                <a:cs typeface="+mn-lt"/>
              </a:rPr>
              <a:t>Lists ex. -&gt; Row_1 = ['Football, 0.5, USD, 355, 1.5]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5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40E-3995-4C1D-841A-87BAC459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Write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7411-73D6-4795-B3F1-9BDDF38F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CSV(Comma Separated File)- It is a plain text file that uses specific structuring to arrange tabular data.</a:t>
            </a:r>
          </a:p>
          <a:p>
            <a:r>
              <a:rPr lang="en-US" dirty="0"/>
              <a:t>They come from large parts of data; they are a convenient way to export data from spreadsheets and databases as well as import and use it in other programs.</a:t>
            </a:r>
          </a:p>
          <a:p>
            <a:r>
              <a:rPr lang="en-US" dirty="0"/>
              <a:t>The CSV library provides functionality both to read and write to CSV files.</a:t>
            </a:r>
          </a:p>
        </p:txBody>
      </p:sp>
    </p:spTree>
    <p:extLst>
      <p:ext uri="{BB962C8B-B14F-4D97-AF65-F5344CB8AC3E}">
        <p14:creationId xmlns:p14="http://schemas.microsoft.com/office/powerpoint/2010/main" val="6331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E13-FA23-4AEC-A6D5-3397954C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Read, Write &amp; use headers in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EEB0-576C-43B2-9FBC-370724C2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Df = pd.read.csv(“stack_data.csv”)</a:t>
            </a:r>
          </a:p>
          <a:p>
            <a:r>
              <a:rPr lang="en-US" dirty="0" err="1"/>
              <a:t>Df.to_csv</a:t>
            </a:r>
            <a:r>
              <a:rPr lang="en-US" dirty="0"/>
              <a:t>(“stack_data.csv”)</a:t>
            </a:r>
          </a:p>
          <a:p>
            <a:endParaRPr lang="en-US" dirty="0"/>
          </a:p>
          <a:p>
            <a:r>
              <a:rPr lang="en-US" dirty="0"/>
              <a:t>Df = pd.read.csv(“stack_data.csv”, </a:t>
            </a:r>
            <a:r>
              <a:rPr lang="en-US" dirty="0" err="1"/>
              <a:t>skiprows</a:t>
            </a:r>
            <a:r>
              <a:rPr lang="en-US" dirty="0"/>
              <a:t> = 1)</a:t>
            </a:r>
          </a:p>
          <a:p>
            <a:r>
              <a:rPr lang="en-US" dirty="0"/>
              <a:t>Df = pd.read.csv(“stack_data.csv”, header = 1)</a:t>
            </a:r>
          </a:p>
          <a:p>
            <a:r>
              <a:rPr lang="en-US" dirty="0"/>
              <a:t>Df = pd.read.csv(“stack_data.csv”, header = none)</a:t>
            </a:r>
          </a:p>
        </p:txBody>
      </p:sp>
    </p:spTree>
    <p:extLst>
      <p:ext uri="{BB962C8B-B14F-4D97-AF65-F5344CB8AC3E}">
        <p14:creationId xmlns:p14="http://schemas.microsoft.com/office/powerpoint/2010/main" val="164401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2183-FD25-4E85-91DF-3DC543DA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06EDD-B811-4A69-A77A-5BBA1399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8" y="0"/>
            <a:ext cx="9047412" cy="64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132-AFDC-46FC-BBBB-DF88CF1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Events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19BB-48EF-4102-888F-BE1641FD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our data from the NOAA data set.</a:t>
            </a:r>
          </a:p>
          <a:p>
            <a:r>
              <a:rPr lang="en-US" u="sng" dirty="0">
                <a:hlinkClick r:id="rId2"/>
              </a:rPr>
              <a:t>https://www.ncdc.noaa.gov/stormevents/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34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C15-739C-4F2A-AE28-17D18DD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0F37A-3A7E-4D42-8961-B6EAF8EE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20" y="2160588"/>
            <a:ext cx="824510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51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1887EDD313C14CA5C3FBAD3E7AE38F" ma:contentTypeVersion="4" ma:contentTypeDescription="Create a new document." ma:contentTypeScope="" ma:versionID="5f66ffc1c2d39473948756848b92f647">
  <xsd:schema xmlns:xsd="http://www.w3.org/2001/XMLSchema" xmlns:xs="http://www.w3.org/2001/XMLSchema" xmlns:p="http://schemas.microsoft.com/office/2006/metadata/properties" xmlns:ns3="af661916-abf8-4ef8-8718-3c8b0506a32f" targetNamespace="http://schemas.microsoft.com/office/2006/metadata/properties" ma:root="true" ma:fieldsID="58b0ff9450bce20e9d56b13d401a9e3a" ns3:_="">
    <xsd:import namespace="af661916-abf8-4ef8-8718-3c8b0506a3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61916-abf8-4ef8-8718-3c8b0506a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E7B8AC-2E38-4320-B486-CF8F7872BF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81806-3130-461A-B577-965C8A743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55D432-3CE1-410F-9E87-6B46AE1B2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661916-abf8-4ef8-8718-3c8b0506a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253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Big Data</vt:lpstr>
      <vt:lpstr>What was Done in Ctec 298</vt:lpstr>
      <vt:lpstr>What is Big data</vt:lpstr>
      <vt:lpstr>DataQuest</vt:lpstr>
      <vt:lpstr>Read &amp; Write CSV file</vt:lpstr>
      <vt:lpstr>How to Read, Write &amp; use headers in CSV</vt:lpstr>
      <vt:lpstr>PowerPoint Presentation</vt:lpstr>
      <vt:lpstr>Storm Events Data</vt:lpstr>
      <vt:lpstr>PowerPoint Presentation</vt:lpstr>
      <vt:lpstr>Histogram</vt:lpstr>
      <vt:lpstr>PowerPoint Presentation</vt:lpstr>
      <vt:lpstr>Scatter Plot</vt:lpstr>
      <vt:lpstr>PowerPoint Presentation</vt:lpstr>
      <vt:lpstr>Bar plot</vt:lpstr>
      <vt:lpstr>Pie Plot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jediniah womack</dc:creator>
  <cp:lastModifiedBy>jediniah womack</cp:lastModifiedBy>
  <cp:revision>60</cp:revision>
  <dcterms:created xsi:type="dcterms:W3CDTF">2019-10-15T19:51:06Z</dcterms:created>
  <dcterms:modified xsi:type="dcterms:W3CDTF">2019-10-17T21:08:43Z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0x010100BB1887EDD313C14CA5C3FBAD3E7AE38F</vt:lpwstr>
  </property>
</Properties>
</file>