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98F1F-01C8-405E-A04A-4A7B4689F4B8}" v="226" dt="2023-06-17T19:09:54.325"/>
    <p1510:client id="{D96F90C7-FF75-4D26-AE7E-A8CAD200864E}" v="546" dt="2023-06-17T20:39:11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0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cs typeface="Calibri Light"/>
              </a:rPr>
              <a:t>Sistema</a:t>
            </a:r>
            <a:br>
              <a:rPr lang="de-DE" dirty="0">
                <a:solidFill>
                  <a:srgbClr val="FFFFFF"/>
                </a:solidFill>
                <a:cs typeface="Calibri Light"/>
              </a:rPr>
            </a:br>
            <a:r>
              <a:rPr lang="de-DE" dirty="0" err="1">
                <a:solidFill>
                  <a:srgbClr val="FFFFFF"/>
                </a:solidFill>
                <a:cs typeface="Calibri Light"/>
              </a:rPr>
              <a:t>Med</a:t>
            </a:r>
            <a:r>
              <a:rPr lang="de-DE" dirty="0">
                <a:solidFill>
                  <a:srgbClr val="FFFFFF"/>
                </a:solidFill>
                <a:cs typeface="Calibri Light"/>
              </a:rPr>
              <a:t>-Tech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"/>
              </a:rPr>
              <a:t>Trabalho de Lógica de programação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FCDF4A0A-78DD-539C-DC7C-FE1CB16B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7" y="1872445"/>
            <a:ext cx="4252055" cy="3113109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33BF20-20C2-27EE-6640-9C033766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>
                <a:ea typeface="Calibri Light"/>
                <a:cs typeface="Calibri Light"/>
              </a:rPr>
              <a:t>Resultado final</a:t>
            </a:r>
            <a:endParaRPr lang="pt-BR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EB118-BDDA-0C58-C390-2BB121C4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018" y="1981182"/>
            <a:ext cx="6900512" cy="2855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8590" indent="-148590" defTabSz="594360">
              <a:spcBef>
                <a:spcPts val="650"/>
              </a:spcBef>
            </a:pPr>
            <a:r>
              <a:rPr lang="pt-BR" sz="2400" kern="1200" dirty="0">
                <a:latin typeface="+mn-lt"/>
                <a:ea typeface="+mn-lt"/>
                <a:cs typeface="+mn-lt"/>
              </a:rPr>
              <a:t>Essas linguagens trabalham em conjunto para criar uma experiência interativa e dinâmica para os usuários. Como resultado desse conjunto temos uma aplicação web funcional, que pode ser acessada </a:t>
            </a:r>
            <a:r>
              <a:rPr lang="pt-BR" sz="2400" kern="1200" dirty="0">
                <a:latin typeface="+mn-lt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endParaRPr lang="pt-BR" sz="2400" dirty="0"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DADA35-11D3-D221-1D5F-5F2BCDD9FA63}"/>
              </a:ext>
            </a:extLst>
          </p:cNvPr>
          <p:cNvSpPr txBox="1"/>
          <p:nvPr/>
        </p:nvSpPr>
        <p:spPr>
          <a:xfrm>
            <a:off x="5221495" y="5119446"/>
            <a:ext cx="5241103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pt-BR" sz="1600" kern="1200" dirty="0">
                <a:latin typeface="+mn-lt"/>
                <a:ea typeface="+mn-ea"/>
                <a:cs typeface="Calibri"/>
              </a:rPr>
              <a:t>Colaboração da construção do front-</a:t>
            </a:r>
            <a:r>
              <a:rPr lang="pt-BR" sz="1600" kern="1200" err="1">
                <a:latin typeface="+mn-lt"/>
                <a:ea typeface="+mn-ea"/>
                <a:cs typeface="Calibri"/>
              </a:rPr>
              <a:t>end</a:t>
            </a:r>
            <a:r>
              <a:rPr lang="pt-BR" sz="1600" kern="1200" dirty="0">
                <a:latin typeface="+mn-lt"/>
                <a:ea typeface="+mn-ea"/>
                <a:cs typeface="Calibri"/>
              </a:rPr>
              <a:t>: </a:t>
            </a:r>
            <a:r>
              <a:rPr lang="pt-BR" sz="1600" kern="1200" dirty="0">
                <a:latin typeface="+mn-lt"/>
                <a:ea typeface="+mn-lt"/>
                <a:cs typeface="+mn-lt"/>
              </a:rPr>
              <a:t>Franco </a:t>
            </a:r>
            <a:r>
              <a:rPr lang="pt-BR" sz="1600" kern="1200" err="1">
                <a:latin typeface="+mn-lt"/>
                <a:ea typeface="+mn-lt"/>
                <a:cs typeface="+mn-lt"/>
              </a:rPr>
              <a:t>kaufman</a:t>
            </a:r>
            <a:endParaRPr lang="pt-BR" sz="1600" kern="1200">
              <a:latin typeface="+mn-lt"/>
              <a:ea typeface="+mn-lt"/>
              <a:cs typeface="+mn-lt"/>
            </a:endParaRPr>
          </a:p>
          <a:p>
            <a:pPr defTabSz="594360">
              <a:spcAft>
                <a:spcPts val="600"/>
              </a:spcAft>
            </a:pPr>
            <a:r>
              <a:rPr lang="pt-BR" sz="1600" kern="1200" err="1">
                <a:latin typeface="+mn-lt"/>
                <a:ea typeface="+mn-lt"/>
                <a:cs typeface="+mn-lt"/>
              </a:rPr>
              <a:t>Linked-in</a:t>
            </a:r>
            <a:r>
              <a:rPr lang="pt-BR" sz="1600" kern="1200" dirty="0">
                <a:latin typeface="+mn-lt"/>
                <a:ea typeface="+mn-lt"/>
                <a:cs typeface="+mn-lt"/>
              </a:rPr>
              <a:t>: </a:t>
            </a:r>
            <a:r>
              <a:rPr lang="pt-BR" sz="1600" dirty="0">
                <a:ea typeface="+mn-lt"/>
                <a:cs typeface="+mn-lt"/>
              </a:rPr>
              <a:t> https://www.linkedin.com/in/franco-kaufmann/</a:t>
            </a:r>
          </a:p>
        </p:txBody>
      </p:sp>
    </p:spTree>
    <p:extLst>
      <p:ext uri="{BB962C8B-B14F-4D97-AF65-F5344CB8AC3E}">
        <p14:creationId xmlns:p14="http://schemas.microsoft.com/office/powerpoint/2010/main" val="31249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407161-FBF9-8C6B-23A0-8C52DBB9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080" y="635986"/>
            <a:ext cx="3200400" cy="866824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Integrantes:</a:t>
            </a:r>
            <a:endParaRPr lang="pt-BR">
              <a:ea typeface="Calibri Light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1C57C-08C3-1B58-96CB-C4BBAC36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591" y="1511495"/>
            <a:ext cx="4936793" cy="2293204"/>
          </a:xfrm>
        </p:spPr>
        <p:txBody>
          <a:bodyPr anchor="ctr">
            <a:normAutofit/>
          </a:bodyPr>
          <a:lstStyle/>
          <a:p>
            <a:r>
              <a:rPr lang="pt-BR" dirty="0">
                <a:cs typeface="Calibri"/>
              </a:rPr>
              <a:t>Ednei Santos Nascimento</a:t>
            </a:r>
          </a:p>
          <a:p>
            <a:r>
              <a:rPr lang="pt-BR" dirty="0">
                <a:ea typeface="+mn-lt"/>
                <a:cs typeface="+mn-lt"/>
              </a:rPr>
              <a:t>Gabriela de Jesus Oliveira</a:t>
            </a:r>
          </a:p>
          <a:p>
            <a:r>
              <a:rPr lang="pt-BR" dirty="0">
                <a:cs typeface="Calibri"/>
              </a:rPr>
              <a:t>Helton Boaventura Rodrigues</a:t>
            </a:r>
          </a:p>
          <a:p>
            <a:r>
              <a:rPr lang="pt-BR" dirty="0">
                <a:cs typeface="Calibri"/>
              </a:rPr>
              <a:t>Isabel Jesus Oliveira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2F5F5B-9F55-7889-732C-A0DB3E6FF007}"/>
              </a:ext>
            </a:extLst>
          </p:cNvPr>
          <p:cNvSpPr txBox="1"/>
          <p:nvPr/>
        </p:nvSpPr>
        <p:spPr>
          <a:xfrm>
            <a:off x="5472147" y="4495112"/>
            <a:ext cx="271607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latin typeface="Calibri Light"/>
                <a:cs typeface="Calibri"/>
              </a:rPr>
              <a:t>Professor:</a:t>
            </a:r>
            <a:endParaRPr lang="pt-BR" sz="4400" dirty="0">
              <a:solidFill>
                <a:schemeClr val="bg1"/>
              </a:solidFill>
              <a:latin typeface="Calibri Light"/>
              <a:ea typeface="Calibri Light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F206E4-8110-7798-F18B-82F8E38A01FF}"/>
              </a:ext>
            </a:extLst>
          </p:cNvPr>
          <p:cNvSpPr txBox="1"/>
          <p:nvPr/>
        </p:nvSpPr>
        <p:spPr>
          <a:xfrm>
            <a:off x="4606066" y="5251173"/>
            <a:ext cx="40650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Lucas Almeida de Souza</a:t>
            </a:r>
            <a:endParaRPr lang="pt-BR" sz="2800" dirty="0">
              <a:cs typeface="Calibri" panose="020F0502020204030204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795F45-0704-3291-CFD8-EEAEDB4FCF1B}"/>
              </a:ext>
            </a:extLst>
          </p:cNvPr>
          <p:cNvSpPr txBox="1"/>
          <p:nvPr/>
        </p:nvSpPr>
        <p:spPr>
          <a:xfrm>
            <a:off x="309878" y="3107650"/>
            <a:ext cx="35600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Calibri Light"/>
                <a:ea typeface="Calibri"/>
                <a:cs typeface="Calibri"/>
              </a:rPr>
              <a:t>TURMA: 85367</a:t>
            </a:r>
            <a:endParaRPr lang="pt-BR" sz="3600" dirty="0">
              <a:solidFill>
                <a:schemeClr val="bg1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78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490F2-984B-F172-402B-0AAF39E9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ea typeface="Calibri Light"/>
                <a:cs typeface="Calibri Light"/>
              </a:rPr>
              <a:t>Sistema Med-Tech: Como funciona 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670F2-06E9-975D-217B-7F5122EE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É um protótipo de aplicação web médica para cadastro de usuários e exibição de informações dos pacientes, juntamente com consultas pendentes.</a:t>
            </a:r>
          </a:p>
        </p:txBody>
      </p:sp>
    </p:spTree>
    <p:extLst>
      <p:ext uri="{BB962C8B-B14F-4D97-AF65-F5344CB8AC3E}">
        <p14:creationId xmlns:p14="http://schemas.microsoft.com/office/powerpoint/2010/main" val="41385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D9E48-AFC5-CC55-C2C9-06F9C0EF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pt-BR" sz="3600">
                <a:ea typeface="Calibri Light"/>
                <a:cs typeface="Calibri Light"/>
              </a:rPr>
              <a:t>Sistema Med-Tech: Como foi feito ?</a:t>
            </a:r>
            <a:endParaRPr lang="pt-BR" sz="3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DC51B-AC3C-9CCE-63CF-7318A5A7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>
                <a:ea typeface="Calibri"/>
                <a:cs typeface="Calibri"/>
              </a:rPr>
              <a:t>Orientado em linguagens de alto nível, </a:t>
            </a:r>
            <a:r>
              <a:rPr lang="pt-BR" sz="1800">
                <a:ea typeface="+mn-lt"/>
                <a:cs typeface="+mn-lt"/>
              </a:rPr>
              <a:t>A construção de uma aplicação web moderna envolve o uso de várias linguagens para diferentes aspectos do desenvolvimento. Neste caso, vamos abordar o uso das linguagens HTML, CSS, JavaScript, Node.js e SQL.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9937A3D3-E6E7-D509-5E7E-A28F85CC5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000" b="6490"/>
          <a:stretch/>
        </p:blipFill>
        <p:spPr>
          <a:xfrm>
            <a:off x="6093374" y="480377"/>
            <a:ext cx="945304" cy="1325005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6" descr="Logotipo&#10;&#10;Descrição gerada automaticamente">
            <a:extLst>
              <a:ext uri="{FF2B5EF4-FFF2-40B4-BE49-F238E27FC236}">
                <a16:creationId xmlns:a16="http://schemas.microsoft.com/office/drawing/2014/main" id="{CB20EDBE-1CB3-CC3F-7E72-D5BAD7A8F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65" r="18139" b="7"/>
          <a:stretch/>
        </p:blipFill>
        <p:spPr>
          <a:xfrm>
            <a:off x="9360170" y="337711"/>
            <a:ext cx="2213047" cy="2213034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1" descr="Ícone&#10;&#10;Descrição gerada automaticamente">
            <a:extLst>
              <a:ext uri="{FF2B5EF4-FFF2-40B4-BE49-F238E27FC236}">
                <a16:creationId xmlns:a16="http://schemas.microsoft.com/office/drawing/2014/main" id="{D9A9C361-3DC9-9E94-A392-A1758B095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E73034B2-AF81-C7BB-39F8-B43A7C3F65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28" r="-4" b="8013"/>
          <a:stretch/>
        </p:blipFill>
        <p:spPr>
          <a:xfrm>
            <a:off x="9703848" y="4773845"/>
            <a:ext cx="2082679" cy="1746444"/>
          </a:xfrm>
          <a:prstGeom prst="rect">
            <a:avLst/>
          </a:prstGeom>
        </p:spPr>
      </p:pic>
      <p:pic>
        <p:nvPicPr>
          <p:cNvPr id="12" name="Imagem 13" descr="Logotipo&#10;&#10;Descrição gerada automaticamente">
            <a:extLst>
              <a:ext uri="{FF2B5EF4-FFF2-40B4-BE49-F238E27FC236}">
                <a16:creationId xmlns:a16="http://schemas.microsoft.com/office/drawing/2014/main" id="{4EFB9C19-4358-8D79-72A5-42CB54668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532" y="5405599"/>
            <a:ext cx="27432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1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11" descr="Ícone&#10;&#10;Descrição gerada automaticamente">
            <a:extLst>
              <a:ext uri="{FF2B5EF4-FFF2-40B4-BE49-F238E27FC236}">
                <a16:creationId xmlns:a16="http://schemas.microsoft.com/office/drawing/2014/main" id="{64CBFF5F-87D3-1DAB-74C0-D1B76128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BEBF8B-954A-4A1E-27A5-7BA6CC4F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pt-BR" sz="5400">
                <a:solidFill>
                  <a:srgbClr val="FFFFFF"/>
                </a:solidFill>
                <a:ea typeface="Calibri Light"/>
                <a:cs typeface="Calibri Light"/>
              </a:rPr>
              <a:t>html 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FF056-5811-BDDE-BF06-3CB50152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solidFill>
                  <a:srgbClr val="FFFFFF"/>
                </a:solidFill>
                <a:ea typeface="+mn-lt"/>
                <a:cs typeface="+mn-lt"/>
              </a:rPr>
              <a:t>HTML (HyperText Markup Language) é a linguagem de marcação padrão usada para estruturar e organizar o conteúdo de uma página web. Ela fornece uma estrutura básica para a aplicação, permitindo a criação de elementos como cabeçalhos, parágrafos, imagens, formulários e links.</a:t>
            </a:r>
            <a:endParaRPr lang="pt-B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1B0F6-B149-8F2E-C07D-DF818624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BR" dirty="0" err="1">
                <a:ea typeface="Calibri Light"/>
                <a:cs typeface="Calibri Light"/>
              </a:rPr>
              <a:t>Css</a:t>
            </a:r>
            <a:endParaRPr lang="pt-BR" dirty="0" err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445E4-1424-25B1-A2C0-C10087BF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ea typeface="+mn-lt"/>
                <a:cs typeface="+mn-lt"/>
              </a:rPr>
              <a:t>CSS (Cascading Style Sheets) é uma linguagem de estilo que permite definir a aparência visual da aplicação. Com o CSS, você pode controlar a cor, fonte, layout e outros aspectos visuais dos elementos HTML, criando um design atraente e consistente.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BA247CC0-CE48-D842-FE9D-38CFF89FE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000" b="6490"/>
          <a:stretch/>
        </p:blipFill>
        <p:spPr>
          <a:xfrm>
            <a:off x="8400337" y="1176557"/>
            <a:ext cx="2754744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9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D8522-FB95-4670-FBC2-E02221B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>
                <a:ea typeface="Calibri Light"/>
                <a:cs typeface="Calibri Light"/>
              </a:rPr>
              <a:t>JavaScript</a:t>
            </a:r>
            <a:endParaRPr lang="pt-BR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49EE-197C-0831-EC6B-97643CF1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ea typeface="+mn-lt"/>
                <a:cs typeface="+mn-lt"/>
              </a:rPr>
              <a:t>JavaScript é uma linguagem de programação de alto nível que permite adicionar interatividade e funcionalidades avançadas à aplicação web. Com o JavaScript, é possível manipular elementos HTML, responder a eventos do usuário, realizar validações de formulário, fazer requisições assíncronas e muito mais.</a:t>
            </a:r>
            <a:endParaRPr lang="pt-BR" sz="2200"/>
          </a:p>
        </p:txBody>
      </p:sp>
      <p:pic>
        <p:nvPicPr>
          <p:cNvPr id="5" name="Imagem 6" descr="Logotipo&#10;&#10;Descrição gerada automaticamente">
            <a:extLst>
              <a:ext uri="{FF2B5EF4-FFF2-40B4-BE49-F238E27FC236}">
                <a16:creationId xmlns:a16="http://schemas.microsoft.com/office/drawing/2014/main" id="{4522284C-43F0-4F46-6F86-BB5F961B9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3" r="19319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4A9BC-F9CA-4998-FD37-12F47DC0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 err="1">
                <a:ea typeface="Calibri Light"/>
                <a:cs typeface="Calibri Light"/>
              </a:rPr>
              <a:t>Node.Js</a:t>
            </a:r>
            <a:endParaRPr lang="pt-BR" dirty="0" err="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42F39DE5-E3F6-CA8E-98D8-9BE81B6CC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03" r="300" b="-603"/>
          <a:stretch/>
        </p:blipFill>
        <p:spPr>
          <a:xfrm>
            <a:off x="703182" y="924133"/>
            <a:ext cx="4762845" cy="48347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AD817-9150-2977-85F9-D562EEBC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600">
                <a:ea typeface="+mn-lt"/>
                <a:cs typeface="+mn-lt"/>
              </a:rPr>
              <a:t>Node.js é um ambiente de execução JavaScript do lado do servidor. Ele permite que você desenvolva aplicativos web em JavaScript tanto no front-end quanto no back-end. No contexto de uma aplicação web, o Node.js é frequentemente usado para construir o servidor que lida com as requisições dos clientes, gerencia os dados e interage com o banco de dados.</a:t>
            </a:r>
            <a:endParaRPr lang="pt-BR" sz="2600"/>
          </a:p>
        </p:txBody>
      </p:sp>
    </p:spTree>
    <p:extLst>
      <p:ext uri="{BB962C8B-B14F-4D97-AF65-F5344CB8AC3E}">
        <p14:creationId xmlns:p14="http://schemas.microsoft.com/office/powerpoint/2010/main" val="126863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DA21F-B747-8E41-D611-2983EE2C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BR" dirty="0" err="1">
                <a:ea typeface="Calibri Light"/>
                <a:cs typeface="Calibri Light"/>
              </a:rPr>
              <a:t>Sql</a:t>
            </a:r>
            <a:endParaRPr lang="pt-BR" dirty="0" err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3BF1A-F9E1-19BC-E277-86373C6F0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>
                <a:ea typeface="+mn-lt"/>
                <a:cs typeface="+mn-lt"/>
              </a:rPr>
              <a:t>SQL (Structured Query Language) é uma linguagem de consulta utilizada para gerenciar bancos de dados relacionais. Com o SQL, é possível criar, modificar e consultar dados armazenados em um banco de dados. Em uma aplicação web, o SQL é frequentemente usado para realizar operações de leitura e escrita no banco de dados, permitindo o armazenamento e recuperação de informações.</a:t>
            </a:r>
            <a:endParaRPr lang="pt-BR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13" descr="Logotipo&#10;&#10;Descrição gerada automaticamente">
            <a:extLst>
              <a:ext uri="{FF2B5EF4-FFF2-40B4-BE49-F238E27FC236}">
                <a16:creationId xmlns:a16="http://schemas.microsoft.com/office/drawing/2014/main" id="{322622A4-CD86-B82F-277F-EDBEE39B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2223190"/>
            <a:ext cx="3781051" cy="176764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2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Sistema Med-Tech</vt:lpstr>
      <vt:lpstr>Integrantes:</vt:lpstr>
      <vt:lpstr>Sistema Med-Tech: Como funciona ?</vt:lpstr>
      <vt:lpstr>Sistema Med-Tech: Como foi feito ?</vt:lpstr>
      <vt:lpstr>html </vt:lpstr>
      <vt:lpstr>Css</vt:lpstr>
      <vt:lpstr>JavaScript</vt:lpstr>
      <vt:lpstr>Node.Js</vt:lpstr>
      <vt:lpstr>Sql</vt:lpstr>
      <vt:lpstr>Resultado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258</cp:revision>
  <dcterms:created xsi:type="dcterms:W3CDTF">2023-06-17T18:52:33Z</dcterms:created>
  <dcterms:modified xsi:type="dcterms:W3CDTF">2023-06-17T20:41:02Z</dcterms:modified>
</cp:coreProperties>
</file>