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05" r:id="rId3"/>
    <p:sldId id="262" r:id="rId4"/>
    <p:sldId id="327" r:id="rId5"/>
    <p:sldId id="318" r:id="rId6"/>
    <p:sldId id="334" r:id="rId7"/>
    <p:sldId id="326" r:id="rId8"/>
    <p:sldId id="332" r:id="rId9"/>
    <p:sldId id="333" r:id="rId10"/>
    <p:sldId id="33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65" d="100"/>
          <a:sy n="65" d="100"/>
        </p:scale>
        <p:origin x="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화면 설계 부분입니다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데이터 </a:t>
            </a:r>
            <a:r>
              <a:rPr lang="en-US" altLang="ko-KR" dirty="0"/>
              <a:t>API</a:t>
            </a:r>
            <a:r>
              <a:rPr lang="ko-KR" altLang="en-US" dirty="0"/>
              <a:t>쪽 부분과 비교하며 확인해본 결과 기본 키인 바코드가 없다는 것을 알게 되어 추가하였고</a:t>
            </a:r>
            <a:r>
              <a:rPr lang="en-US" altLang="ko-KR" dirty="0"/>
              <a:t>, </a:t>
            </a:r>
            <a:r>
              <a:rPr lang="ko-KR" altLang="en-US" dirty="0"/>
              <a:t>상품 기본 내용 중 하나를 터치하면 제품 상세 정보를 보여주는 화면을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및 이후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en-US" altLang="ko-KR" dirty="0"/>
              <a:t>Progress Report </a:t>
            </a:r>
            <a:r>
              <a:rPr lang="ko-KR" altLang="en-US" dirty="0"/>
              <a:t>요약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푸시알람</a:t>
            </a:r>
            <a:r>
              <a:rPr lang="en-US" altLang="ko-KR" dirty="0"/>
              <a:t>, </a:t>
            </a:r>
            <a:r>
              <a:rPr lang="ko-KR" altLang="en-US" dirty="0"/>
              <a:t>식품등록</a:t>
            </a:r>
            <a:r>
              <a:rPr lang="en-US" altLang="ko-KR" dirty="0"/>
              <a:t>, </a:t>
            </a:r>
            <a:r>
              <a:rPr lang="ko-KR" altLang="en-US" dirty="0"/>
              <a:t>바코드 인식 등의 어플 내에서 사용될 기능에 대한 요구사항 정의서를 작성하였고</a:t>
            </a:r>
            <a:r>
              <a:rPr lang="en-US" altLang="ko-KR" dirty="0"/>
              <a:t>, </a:t>
            </a:r>
            <a:r>
              <a:rPr lang="ko-KR" altLang="en-US" dirty="0"/>
              <a:t>이에 따른 업무 흐름도를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정의와 설계된 화면에 맞춰 서비스영역에 대해 제품정보</a:t>
            </a:r>
            <a:r>
              <a:rPr lang="en-US" altLang="ko-KR" dirty="0"/>
              <a:t>/</a:t>
            </a:r>
            <a:r>
              <a:rPr lang="ko-KR" altLang="en-US" dirty="0"/>
              <a:t>영양정보</a:t>
            </a:r>
            <a:r>
              <a:rPr lang="en-US" altLang="ko-KR" dirty="0"/>
              <a:t>/</a:t>
            </a:r>
            <a:r>
              <a:rPr lang="ko-KR" altLang="en-US" dirty="0"/>
              <a:t>유통기한으로 데이터 설계를 수행하였습니다</a:t>
            </a:r>
            <a:r>
              <a:rPr lang="en-US" altLang="ko-KR" dirty="0"/>
              <a:t>. </a:t>
            </a:r>
            <a:r>
              <a:rPr lang="ko-KR" altLang="en-US" dirty="0" err="1"/>
              <a:t>푸시알람의</a:t>
            </a:r>
            <a:r>
              <a:rPr lang="ko-KR" altLang="en-US" dirty="0"/>
              <a:t> 경우 구글 </a:t>
            </a:r>
            <a:r>
              <a:rPr lang="en-US" altLang="ko-KR" dirty="0" err="1"/>
              <a:t>fcm</a:t>
            </a:r>
            <a:r>
              <a:rPr lang="ko-KR" altLang="en-US" dirty="0"/>
              <a:t>을 활용할 예정이고 일정에 맞춰 데이터 설계를 추가로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앱에서 호출할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설계하였습니다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기본정보</a:t>
            </a:r>
            <a:r>
              <a:rPr lang="en-US" altLang="ko-KR" dirty="0"/>
              <a:t>/</a:t>
            </a:r>
            <a:r>
              <a:rPr lang="ko-KR" altLang="en-US" dirty="0"/>
              <a:t>상세정보 </a:t>
            </a:r>
            <a:r>
              <a:rPr lang="en-US" altLang="ko-KR" dirty="0"/>
              <a:t>: </a:t>
            </a:r>
            <a:r>
              <a:rPr lang="ko-KR" altLang="en-US" dirty="0"/>
              <a:t>각 화면에서 제품의 기본정보</a:t>
            </a:r>
            <a:r>
              <a:rPr lang="en-US" altLang="ko-KR" dirty="0"/>
              <a:t>, </a:t>
            </a:r>
            <a:r>
              <a:rPr lang="ko-KR" altLang="en-US" dirty="0"/>
              <a:t>상세정보를 바코드를 기반으로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영양정보 </a:t>
            </a:r>
            <a:r>
              <a:rPr lang="en-US" altLang="ko-KR" dirty="0"/>
              <a:t>: </a:t>
            </a:r>
            <a:r>
              <a:rPr lang="ko-KR" altLang="en-US" dirty="0"/>
              <a:t>동일하게 바코드를 기반으로 총 칼로리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 영양정보를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유통기한 조회 </a:t>
            </a:r>
            <a:r>
              <a:rPr lang="en-US" altLang="ko-KR" dirty="0"/>
              <a:t>: </a:t>
            </a:r>
            <a:r>
              <a:rPr lang="ko-KR" altLang="en-US" dirty="0"/>
              <a:t>제품 신고번호를 기반으로 제조업체에서 </a:t>
            </a:r>
            <a:r>
              <a:rPr lang="ko-KR" altLang="en-US" dirty="0" err="1"/>
              <a:t>식약처에</a:t>
            </a:r>
            <a:r>
              <a:rPr lang="ko-KR" altLang="en-US" dirty="0"/>
              <a:t> 신고한 권장유통기한을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제품목록 조회 </a:t>
            </a:r>
            <a:r>
              <a:rPr lang="en-US" altLang="ko-KR" dirty="0"/>
              <a:t>: </a:t>
            </a:r>
            <a:r>
              <a:rPr lang="ko-KR" altLang="en-US" dirty="0"/>
              <a:t>앱에서 등록 시 바코드</a:t>
            </a:r>
            <a:r>
              <a:rPr lang="en-US" altLang="ko-KR" dirty="0"/>
              <a:t>/</a:t>
            </a:r>
            <a:r>
              <a:rPr lang="ko-KR" altLang="en-US" dirty="0"/>
              <a:t>제품명을 활용해 제품목록을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권장 영양성분 요청 </a:t>
            </a:r>
            <a:r>
              <a:rPr lang="en-US" altLang="ko-KR" dirty="0"/>
              <a:t>: </a:t>
            </a:r>
            <a:r>
              <a:rPr lang="ko-KR" altLang="en-US" dirty="0" err="1"/>
              <a:t>미플린</a:t>
            </a:r>
            <a:r>
              <a:rPr lang="ko-KR" altLang="en-US" dirty="0"/>
              <a:t> 세인트 </a:t>
            </a:r>
            <a:r>
              <a:rPr lang="ko-KR" altLang="en-US" dirty="0" err="1"/>
              <a:t>지어공식을</a:t>
            </a:r>
            <a:r>
              <a:rPr lang="ko-KR" altLang="en-US" dirty="0"/>
              <a:t> 활용하여 </a:t>
            </a:r>
            <a:r>
              <a:rPr lang="ko-KR" altLang="en-US" dirty="0" err="1"/>
              <a:t>권장칼로리를</a:t>
            </a:r>
            <a:r>
              <a:rPr lang="ko-KR" altLang="en-US" dirty="0"/>
              <a:t> 계산하며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</a:t>
            </a:r>
            <a:r>
              <a:rPr lang="en-US" altLang="ko-KR" dirty="0"/>
              <a:t>, </a:t>
            </a:r>
            <a:r>
              <a:rPr lang="ko-KR" altLang="en-US" dirty="0"/>
              <a:t>나트륨 양의 경우 한국영양학회의 권장 섭취기준을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</a:t>
            </a:r>
            <a:r>
              <a:rPr lang="en-US" altLang="ko-KR" dirty="0"/>
              <a:t>Progress Report </a:t>
            </a:r>
            <a:r>
              <a:rPr lang="ko-KR" altLang="en-US" dirty="0"/>
              <a:t>이후 진행상황입니다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우선 화면 서버 부분으로 원활한 </a:t>
            </a:r>
            <a:r>
              <a:rPr lang="ko-KR" altLang="en-US" dirty="0" err="1"/>
              <a:t>크롤링을</a:t>
            </a:r>
            <a:r>
              <a:rPr lang="ko-KR" altLang="en-US" dirty="0"/>
              <a:t> 위해 데이터를 수집할 사이트를 </a:t>
            </a:r>
            <a:r>
              <a:rPr lang="ko-KR" altLang="en-US" dirty="0" err="1"/>
              <a:t>코리안넷에서</a:t>
            </a:r>
            <a:r>
              <a:rPr lang="ko-KR" altLang="en-US" dirty="0"/>
              <a:t> 유통물류진흥원이 운영하는 유통상품 표준</a:t>
            </a:r>
            <a:r>
              <a:rPr lang="en-US" altLang="ko-KR" dirty="0"/>
              <a:t>DB</a:t>
            </a:r>
            <a:r>
              <a:rPr lang="ko-KR" altLang="en-US" dirty="0"/>
              <a:t>로 변경을 하였습니다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상품분류와 상품형태</a:t>
            </a:r>
            <a:r>
              <a:rPr lang="en-US" altLang="ko-KR" dirty="0"/>
              <a:t>, </a:t>
            </a:r>
            <a:r>
              <a:rPr lang="ko-KR" altLang="en-US" dirty="0"/>
              <a:t>품목보고번호 등이 추가되어 다양한 정보를 수집할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1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</a:t>
            </a:r>
            <a:r>
              <a:rPr lang="ko-KR" altLang="en-US" dirty="0" err="1"/>
              <a:t>모델러를</a:t>
            </a:r>
            <a:r>
              <a:rPr lang="ko-KR" altLang="en-US" dirty="0"/>
              <a:t> 통해 </a:t>
            </a:r>
            <a:r>
              <a:rPr lang="en-US" altLang="ko-KR" dirty="0"/>
              <a:t>ERD</a:t>
            </a:r>
            <a:r>
              <a:rPr lang="ko-KR" altLang="en-US" dirty="0"/>
              <a:t>를 설계하였고</a:t>
            </a:r>
            <a:r>
              <a:rPr lang="en-US" altLang="ko-KR" dirty="0"/>
              <a:t>, DDL</a:t>
            </a:r>
            <a:r>
              <a:rPr lang="ko-KR" altLang="en-US" dirty="0"/>
              <a:t>작성기능을 통해 자동 추출하여 테이블을 생성할 예정입니다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수집사이트에 맞춰 상품정보를 단일테이블로 병합하였고</a:t>
            </a:r>
            <a:r>
              <a:rPr lang="en-US" altLang="ko-KR" dirty="0"/>
              <a:t>, </a:t>
            </a:r>
            <a:r>
              <a:rPr lang="ko-KR" altLang="en-US" dirty="0"/>
              <a:t>회사정보가 제조</a:t>
            </a:r>
            <a:r>
              <a:rPr lang="en-US" altLang="ko-KR" dirty="0"/>
              <a:t>/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유통 등 단계별로 수집되는 점을 감안하여 별도 테이블로 분리시켰습니다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추가로 </a:t>
            </a:r>
            <a:r>
              <a:rPr lang="ko-KR" altLang="en-US" dirty="0" err="1"/>
              <a:t>푸시알람</a:t>
            </a:r>
            <a:r>
              <a:rPr lang="ko-KR" altLang="en-US" dirty="0"/>
              <a:t> 기능 구현을 위해 구글 </a:t>
            </a:r>
            <a:r>
              <a:rPr lang="en-US" altLang="ko-KR" dirty="0"/>
              <a:t>FCM</a:t>
            </a:r>
            <a:r>
              <a:rPr lang="ko-KR" altLang="en-US" dirty="0"/>
              <a:t>에서 프로젝트 설정을 수행하였습니다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3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번호, 휴대 전화이(가) 표시된 사진&#10;&#10;자동 생성된 설명">
            <a:extLst>
              <a:ext uri="{FF2B5EF4-FFF2-40B4-BE49-F238E27FC236}">
                <a16:creationId xmlns:a16="http://schemas.microsoft.com/office/drawing/2014/main" id="{48BD2570-8B15-C6C4-1194-D07FC0C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22" y="1530323"/>
            <a:ext cx="2313456" cy="470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3ECD7-3CC5-7424-FCC1-2EA61FDCEBDA}"/>
              </a:ext>
            </a:extLst>
          </p:cNvPr>
          <p:cNvSpPr txBox="1"/>
          <p:nvPr/>
        </p:nvSpPr>
        <p:spPr>
          <a:xfrm>
            <a:off x="2092408" y="635967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바코드가 추가된 상품 기본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A269-D1B6-533F-38ED-254C49D85E1B}"/>
              </a:ext>
            </a:extLst>
          </p:cNvPr>
          <p:cNvSpPr txBox="1"/>
          <p:nvPr/>
        </p:nvSpPr>
        <p:spPr>
          <a:xfrm>
            <a:off x="7645950" y="630400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 상세 내용</a:t>
            </a:r>
            <a:endParaRPr lang="ko-KR" altLang="en-US" dirty="0"/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B07636C-7281-438C-C79A-F7A1F0F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92930"/>
            <a:ext cx="2400904" cy="48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37038" y="2836967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 및 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l"/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60BFC1-BAFB-FDEF-6070-0AD3EEBE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897771"/>
            <a:ext cx="4768545" cy="37907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054E2D-8C8D-95E1-3A8F-9FBB3CDF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6069"/>
              </p:ext>
            </p:extLst>
          </p:nvPr>
        </p:nvGraphicFramePr>
        <p:xfrm>
          <a:off x="2151427" y="897771"/>
          <a:ext cx="3573098" cy="4778004"/>
        </p:xfrm>
        <a:graphic>
          <a:graphicData uri="http://schemas.openxmlformats.org/drawingml/2006/table">
            <a:tbl>
              <a:tblPr/>
              <a:tblGrid>
                <a:gridCol w="825509">
                  <a:extLst>
                    <a:ext uri="{9D8B030D-6E8A-4147-A177-3AD203B41FA5}">
                      <a16:colId xmlns:a16="http://schemas.microsoft.com/office/drawing/2014/main" val="392896909"/>
                    </a:ext>
                  </a:extLst>
                </a:gridCol>
                <a:gridCol w="2747589">
                  <a:extLst>
                    <a:ext uri="{9D8B030D-6E8A-4147-A177-3AD203B41FA5}">
                      <a16:colId xmlns:a16="http://schemas.microsoft.com/office/drawing/2014/main" val="61549238"/>
                    </a:ext>
                  </a:extLst>
                </a:gridCol>
              </a:tblGrid>
              <a:tr h="741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푸시알람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유통기한이 다가옴에 따라 사용자 디바이스로 푸시알람을 보내야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D+1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보낼 정보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잊어먹지 않았나요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＞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︿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있답니다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상해버렸어요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＃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°Д°) 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다른음식에 영향이 갈 수 있으니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바로 버려주세요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80158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 등록기능을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구매일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26717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인식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바코드번호를 추출할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1967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제품정보 추출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바코드를 입력받아 해당 식품의 관련정보를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6276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 검색등록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제품명을 직접 검색하여 식품정보를 확인할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0644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등록하는 제품에 대해 간단한 메모를 남길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75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인식등록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유통기한 정보를 추출할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65726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제품등록 시 제품이 보관된 장소를 구분하여 저장할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김치냉장고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상온보관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4080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제품이 보관된 장소를 사용자가 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등 편집할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81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 영양정보 표출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섭취량에 따라 섭취한 영양정보를 표시할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1/2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6/8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 등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전체를 넘지 않도록 검증해야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14807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계산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제품정보를 활용하여 적절한 유통기한을 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제공할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 저장장소에 따라 최적화된 값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35812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권장 섭취칼로리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정보를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권장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계산할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몸무게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활동정도 등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적정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 양 등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6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32E6E-AD55-0A8B-3D84-A466E675ECE9}"/>
              </a:ext>
            </a:extLst>
          </p:cNvPr>
          <p:cNvSpPr txBox="1"/>
          <p:nvPr/>
        </p:nvSpPr>
        <p:spPr>
          <a:xfrm>
            <a:off x="2651795" y="5714999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요구사항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B17D-E3D2-54C3-0AB3-3B90D50E1253}"/>
              </a:ext>
            </a:extLst>
          </p:cNvPr>
          <p:cNvSpPr txBox="1"/>
          <p:nvPr/>
        </p:nvSpPr>
        <p:spPr>
          <a:xfrm>
            <a:off x="8138564" y="4839771"/>
            <a:ext cx="142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업무흐름도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2417011" y="4949652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/>
        </p:nvGraphicFramePr>
        <p:xfrm>
          <a:off x="6887464" y="2502377"/>
          <a:ext cx="476859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87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3548909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기능명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기본정보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영양정보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nutriinfo?bar_cd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XXXXXXXXXXXXX&amp;prod_name</a:t>
                      </a:r>
                      <a:r>
                        <a:rPr lang="en-US" sz="1000" kern="100" dirty="0">
                          <a:effectLst/>
                        </a:rPr>
                        <a:t>=XXXX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expiredate?bar_cd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제품목록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barcode?bar_cd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권장 영양성분 요청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8747830" y="4953350"/>
            <a:ext cx="15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5ADDA-E977-0B4B-5DD8-17BF8EF503EC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48C11-87F8-73F3-0322-C6990958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" y="2434709"/>
            <a:ext cx="5731510" cy="24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5082" y="158740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110621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32" y="2110621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88443" y="589820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CE257-56A6-1A4B-9D8A-2123836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718653"/>
            <a:ext cx="5097780" cy="263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7C459-E320-AC8D-8771-EE8B43CE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0" y="2357467"/>
            <a:ext cx="5400889" cy="3357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1879574" y="5449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코리안넷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204174" y="591716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유통상품 표준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3471B5-899A-B9F7-DCB4-CD10AA70946A}"/>
              </a:ext>
            </a:extLst>
          </p:cNvPr>
          <p:cNvSpPr txBox="1"/>
          <p:nvPr/>
        </p:nvSpPr>
        <p:spPr>
          <a:xfrm>
            <a:off x="5613192" y="401800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03094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61749" y="1642297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3117452" y="503948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003820" y="5215703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DbSchema</a:t>
            </a:r>
            <a:r>
              <a:rPr lang="en-US" altLang="ko-KR" dirty="0"/>
              <a:t> </a:t>
            </a:r>
            <a:r>
              <a:rPr lang="ko-KR" altLang="en-US" dirty="0"/>
              <a:t>툴을 활용한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18727-A72A-ED2B-F4A9-0DF52CA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8" y="2434709"/>
            <a:ext cx="5731510" cy="2430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45E7E-1354-69A0-444B-BEB62BE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613" y="1642297"/>
            <a:ext cx="3872119" cy="33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879AC-547F-247B-3961-6E9FE890C0E9}"/>
              </a:ext>
            </a:extLst>
          </p:cNvPr>
          <p:cNvSpPr txBox="1"/>
          <p:nvPr/>
        </p:nvSpPr>
        <p:spPr>
          <a:xfrm>
            <a:off x="6750833" y="314165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981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1262</Words>
  <Application>Microsoft Office PowerPoint</Application>
  <PresentationFormat>와이드스크린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Gill Sans</vt:lpstr>
      <vt:lpstr>Microsoft JhengHei</vt:lpstr>
      <vt:lpstr>굴림체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518</cp:revision>
  <dcterms:created xsi:type="dcterms:W3CDTF">2018-02-15T12:13:41Z</dcterms:created>
  <dcterms:modified xsi:type="dcterms:W3CDTF">2023-05-14T14:18:35Z</dcterms:modified>
</cp:coreProperties>
</file>