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7C7B-4B11-0A50-A300-B9EF3728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FD2AF-342B-661D-605E-8538526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1D0EB-607F-189B-4411-63719834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BB472-DC45-AF6D-9368-5ACC449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A6FD-9D6E-EB1A-782B-0B544038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C204-312F-45E4-7FB8-3803EF6D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84175-00CD-2334-F249-DB79E250E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2B9C6-0461-F2D1-A6D8-6EC44B2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43D99-AAF7-AD9D-84FB-EC815D1D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2DDA1-829C-B9FC-676E-7B9098C1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71D08-DF47-199B-C87A-5278E021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340DE-1D16-0A60-F397-AC8FC5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667C0-4D95-56B8-3FA5-F928C7EE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D92-CD9D-C168-49A5-FE584E2E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643ED-DF1C-7591-C36E-C3192FC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351EF-A070-B10D-2338-32D2F2C6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72458-2DBE-8D7E-F2CE-1C3E99C5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7378-99A6-33A0-E87E-8F9B3B33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1F64-FD6B-B440-7869-05C76EC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E96E2-F36A-E576-2462-85C7CF06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197A2-3D1A-60A7-69D0-C4319FC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327A9-2578-DB67-856F-83C53F0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0B743-11AF-4986-9BBE-EF7CAF0C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23B4B-660F-A14B-2761-3E21C8E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B75A2-22C3-A712-2178-CC56C6EA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C9FD4-7352-9CF6-FA3B-95438136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FE5D2-957C-BFA7-A5C0-F84F5352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B8B3-92AA-CC2F-DE24-FE7C1982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35D12-298B-79FD-B8B5-C6B0B558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9552B-F268-82E9-5969-34F2C420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201DC-AA61-4F4B-AC30-1D5C4317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3D88-FC4E-1EAF-2DBC-A5AEC81E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E9941-7EAC-9C60-C1FA-41C5812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4B3EA-02C5-A58C-0D16-24D444AC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8B7EB-BAB7-C793-D2EF-3B2A8E44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940CA-BD63-E170-0955-379A46AD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BD08-29EF-BCA0-31E5-37FBD0C0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E08E9-04A7-D40E-CEA5-5945D920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C43ACD-B3E9-76EB-051B-2E0456DA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34B7-AAA0-35D7-5EFC-EF0A9D2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8D745-C1CB-F398-1E5B-BE46DFDC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9755F-3DF9-197A-B84A-FF3601EC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735ED-D1EA-7043-27C3-E836072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5B24F-244D-4775-51FC-17C67A02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E0A5AB-D851-8655-A74C-93F77F9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CA396-2231-A675-89CB-891562D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DB877-0339-0529-355F-7A9A8802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310BB-FE95-4C4C-BF71-F4E18289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EBB1-3A07-3899-D71D-EA52B8ED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17930-AAF8-B84E-9D74-F9345FC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BB207-C9E2-CC13-41AE-6B21EF76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C429A-D6CE-E0B0-1BC2-09B60E6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4690-807E-F369-445B-F90C4643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9F68D-E60C-40EE-7759-1077FB6DF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9BE43-30FB-DB2A-C261-556818F8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F1D5-6E3C-C83E-7975-87733659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9D935-1AAE-2AC1-90B0-86163A3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1363B-D272-DD0F-31C7-D92D4F18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FBDD9A-74A1-8599-45AB-00EE704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D4AF9-F7D4-B0D8-3C9B-C833F2D8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B326-2D8B-AB92-E603-27376EEB5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CB021-59ED-0A5C-E5B1-D80EE3D8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5ABFC-2F4A-10F7-5EC0-8A4546D1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7AFC83-68C7-306A-F465-033DC7B8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7" y="0"/>
            <a:ext cx="316692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E8275-BAA2-80F0-CD32-1CDCEE42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69" y="0"/>
            <a:ext cx="3166923" cy="6858000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E8C64480-3EEF-4D1B-5AB6-D499CAA69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68" y="1608268"/>
            <a:ext cx="3641464" cy="3641464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704D58C-F048-79C4-9801-510D98C02B4B}"/>
              </a:ext>
            </a:extLst>
          </p:cNvPr>
          <p:cNvSpPr/>
          <p:nvPr/>
        </p:nvSpPr>
        <p:spPr>
          <a:xfrm>
            <a:off x="1011217" y="2103120"/>
            <a:ext cx="1269404" cy="1102659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19FA-DB02-29E3-07CE-A933D5923CA8}"/>
              </a:ext>
            </a:extLst>
          </p:cNvPr>
          <p:cNvSpPr/>
          <p:nvPr/>
        </p:nvSpPr>
        <p:spPr>
          <a:xfrm>
            <a:off x="2505781" y="2103120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5E53D6-71AD-9D04-3E50-C9C523263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85" y="2623820"/>
            <a:ext cx="628396" cy="59734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607556-6301-0E15-3486-75D480EA882C}"/>
              </a:ext>
            </a:extLst>
          </p:cNvPr>
          <p:cNvSpPr/>
          <p:nvPr/>
        </p:nvSpPr>
        <p:spPr>
          <a:xfrm>
            <a:off x="1011217" y="3625327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AD0CF7C-505D-BA82-77A3-1224BC9D2B00}"/>
              </a:ext>
            </a:extLst>
          </p:cNvPr>
          <p:cNvSpPr/>
          <p:nvPr/>
        </p:nvSpPr>
        <p:spPr>
          <a:xfrm>
            <a:off x="2505781" y="3625326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12149A5-08BD-A58F-6829-AC098CFA7032}"/>
              </a:ext>
            </a:extLst>
          </p:cNvPr>
          <p:cNvSpPr/>
          <p:nvPr/>
        </p:nvSpPr>
        <p:spPr>
          <a:xfrm>
            <a:off x="1161826" y="785308"/>
            <a:ext cx="2452743" cy="822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어플 제목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CBD4608-2763-1F42-EB7E-B294667B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05" y="2573151"/>
            <a:ext cx="690228" cy="63262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1" name="그림 70" descr="테이블, 바닥, 음식, 실내이(가) 표시된 사진&#10;&#10;자동 생성된 설명">
            <a:extLst>
              <a:ext uri="{FF2B5EF4-FFF2-40B4-BE49-F238E27FC236}">
                <a16:creationId xmlns:a16="http://schemas.microsoft.com/office/drawing/2014/main" id="{FCCD14BB-2B17-2366-F8D8-CB28DDE3C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8" y="4176655"/>
            <a:ext cx="579232" cy="5792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7CC0346-0A6F-2513-5410-3FAB5E54DF70}"/>
              </a:ext>
            </a:extLst>
          </p:cNvPr>
          <p:cNvSpPr txBox="1"/>
          <p:nvPr/>
        </p:nvSpPr>
        <p:spPr>
          <a:xfrm>
            <a:off x="1207337" y="3779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야채실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615B97-BE5D-B960-2CDA-27C3A5D9FBEA}"/>
              </a:ext>
            </a:extLst>
          </p:cNvPr>
          <p:cNvSpPr txBox="1"/>
          <p:nvPr/>
        </p:nvSpPr>
        <p:spPr>
          <a:xfrm>
            <a:off x="1203957" y="2226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냉동실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23C74B-37F4-2E2A-3989-D9B0D0F5D247}"/>
              </a:ext>
            </a:extLst>
          </p:cNvPr>
          <p:cNvSpPr txBox="1"/>
          <p:nvPr/>
        </p:nvSpPr>
        <p:spPr>
          <a:xfrm>
            <a:off x="2701901" y="2178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냉장실</a:t>
            </a:r>
          </a:p>
        </p:txBody>
      </p:sp>
      <p:pic>
        <p:nvPicPr>
          <p:cNvPr id="78" name="그림 77" descr="가구, 테이블이(가) 표시된 사진&#10;&#10;자동 생성된 설명">
            <a:extLst>
              <a:ext uri="{FF2B5EF4-FFF2-40B4-BE49-F238E27FC236}">
                <a16:creationId xmlns:a16="http://schemas.microsoft.com/office/drawing/2014/main" id="{D3294E83-10BA-DAE0-F57E-669A31021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4" y="4061160"/>
            <a:ext cx="810222" cy="81022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1699327-0DC5-E09F-9CA2-8AFB8849B91D}"/>
              </a:ext>
            </a:extLst>
          </p:cNvPr>
          <p:cNvSpPr txBox="1"/>
          <p:nvPr/>
        </p:nvSpPr>
        <p:spPr>
          <a:xfrm>
            <a:off x="2826285" y="379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94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이성호</cp:lastModifiedBy>
  <cp:revision>1</cp:revision>
  <dcterms:created xsi:type="dcterms:W3CDTF">2023-04-30T03:56:59Z</dcterms:created>
  <dcterms:modified xsi:type="dcterms:W3CDTF">2023-04-30T04:35:25Z</dcterms:modified>
</cp:coreProperties>
</file>