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0DB"/>
    <a:srgbClr val="99FFCC"/>
    <a:srgbClr val="401B5B"/>
    <a:srgbClr val="5A2781"/>
    <a:srgbClr val="CBA9E5"/>
    <a:srgbClr val="FFCC99"/>
    <a:srgbClr val="E8E8E8"/>
    <a:srgbClr val="E2E2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7" autoAdjust="0"/>
    <p:restoredTop sz="94660"/>
  </p:normalViewPr>
  <p:slideViewPr>
    <p:cSldViewPr snapToGrid="0">
      <p:cViewPr>
        <p:scale>
          <a:sx n="100" d="100"/>
          <a:sy n="100" d="100"/>
        </p:scale>
        <p:origin x="7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BFAE-0292-4C19-A7B6-AC3BBE9088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537" name="TextBox 536"/>
          <p:cNvSpPr txBox="1"/>
          <p:nvPr/>
        </p:nvSpPr>
        <p:spPr>
          <a:xfrm>
            <a:off x="1300294" y="435400"/>
            <a:ext cx="3209990" cy="163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캡스톤디자인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오원준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조성범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이성호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김소현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기획 배경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기존 유사 프로젝트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본 프로젝트 소개 및 차별성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핵심기능 </a:t>
            </a:r>
            <a:r>
              <a:rPr lang="en-US" altLang="ko-KR" dirty="0">
                <a:latin typeface="Cooper Black" panose="0208090404030B020404" pitchFamily="18" charset="0"/>
              </a:rPr>
              <a:t>&amp; </a:t>
            </a:r>
            <a:r>
              <a:rPr lang="ko-KR" altLang="en-US" dirty="0">
                <a:latin typeface="Cooper Black" panose="0208090404030B020404" pitchFamily="18" charset="0"/>
              </a:rPr>
              <a:t>부가기능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프로젝트에 사용된 언어 </a:t>
            </a:r>
            <a:r>
              <a:rPr lang="en-US" altLang="ko-KR" dirty="0">
                <a:latin typeface="Cooper Black" panose="0208090404030B020404" pitchFamily="18" charset="0"/>
              </a:rPr>
              <a:t>&amp; </a:t>
            </a:r>
            <a:r>
              <a:rPr lang="ko-KR" altLang="en-US" dirty="0">
                <a:latin typeface="Cooper Black" panose="0208090404030B020404" pitchFamily="18" charset="0"/>
              </a:rPr>
              <a:t>프레임워크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 err="1">
                <a:latin typeface="Cooper Black" panose="0208090404030B020404" pitchFamily="18" charset="0"/>
              </a:rPr>
              <a:t>주차별</a:t>
            </a:r>
            <a:r>
              <a:rPr lang="ko-KR" altLang="en-US" dirty="0">
                <a:latin typeface="Cooper Black" panose="0208090404030B020404" pitchFamily="18" charset="0"/>
              </a:rPr>
              <a:t> 계획</a:t>
            </a:r>
          </a:p>
        </p:txBody>
      </p:sp>
    </p:spTree>
    <p:extLst>
      <p:ext uri="{BB962C8B-B14F-4D97-AF65-F5344CB8AC3E}">
        <p14:creationId xmlns:p14="http://schemas.microsoft.com/office/powerpoint/2010/main" val="28157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기획 배경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음식물을 구매한 후 냉장고에 보관할 때에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유통기한을 일일이 확인하기 어려움이 있다</a:t>
            </a:r>
            <a:r>
              <a:rPr lang="en-US" altLang="ko-KR" dirty="0">
                <a:latin typeface="Cooper Black" panose="0208090404030B020404" pitchFamily="18" charset="0"/>
              </a:rPr>
              <a:t>.</a:t>
            </a:r>
            <a:r>
              <a:rPr lang="ko-KR" altLang="en-US" dirty="0">
                <a:latin typeface="Cooper Black" panose="0208090404030B020404" pitchFamily="18" charset="0"/>
              </a:rPr>
              <a:t>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또한 영양성분을 꼼꼼히 확인하는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소비자들에게 바코드 스캔을 통해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식재료의 영양성분을 제공할 수 있다</a:t>
            </a:r>
            <a:r>
              <a:rPr lang="en-US" altLang="ko-KR" dirty="0">
                <a:latin typeface="Cooper Black" panose="0208090404030B020404" pitchFamily="18" charset="0"/>
              </a:rPr>
              <a:t>.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6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46075"/>
            <a:ext cx="63817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기존 유사 프로젝트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5F364-CCA1-F115-8EED-2B25F891517E}"/>
              </a:ext>
            </a:extLst>
          </p:cNvPr>
          <p:cNvSpPr txBox="1"/>
          <p:nvPr/>
        </p:nvSpPr>
        <p:spPr>
          <a:xfrm>
            <a:off x="838200" y="2039221"/>
            <a:ext cx="92392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식약처에서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만든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내손안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국내식품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건강기능식품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달걀 등에 대한 내용을 검색하는 어플로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국내식품의 경우 제품명이나 업체명을 통해 검색을 할 수 있으며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바코드를 통해 검색도 가능하고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식품분류를 직접 고를 수 있다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건강기능식품의 경우는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OCR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기능을 통해 제품명을 사진으로 촬영하면 문자인식으로 검색이 가능하며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안될 경우에는 직접 이름을 검색하는 것도 가능하고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밑의 인체구조에서 각각의 부위에 따른 건강기능식품을 찾는 것도 가능하다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마지막으로 달걀의 경우 달걀껍데기에 있는 코드를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OCR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기능을 통해 사진으로 촬영하면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문자인식을 통해 산란일자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생산자 정보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사육환경 등을 알 </a:t>
            </a: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수있으며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인식이 안될 경우 직접 코드를 검색하는 경우도 있다 하지만 이 어플은 본 프로젝트가 원하는 바코드를 인식하면 영양정보가 표시되고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유통기한을 입력하면 알람이 울리게 되는 기능과 거리가 멀다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C052F1-0C7F-813A-6B56-57AF86F8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6" y="2039221"/>
            <a:ext cx="127167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7246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기존 유사 프로젝트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64E10-DF47-5B72-F6D4-0BE40C015031}"/>
              </a:ext>
            </a:extLst>
          </p:cNvPr>
          <p:cNvSpPr txBox="1"/>
          <p:nvPr/>
        </p:nvSpPr>
        <p:spPr>
          <a:xfrm>
            <a:off x="981075" y="1825625"/>
            <a:ext cx="9696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 관리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따로 로그인과 같은 작업은 필요 없으며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오른쪽 위에 있는 메뉴를 누르면 </a:t>
            </a:r>
            <a:endParaRPr lang="en-US" altLang="ko-KR" sz="18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냉장실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냉동실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김치냉장고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상온보관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과 같이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개의 분류로 식품의 있는 위치를 표현하였고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예를 들어 상온보관 쪽에 들어가서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‘+’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버튼을 누르면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항목명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수량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구매일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메모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알림이 오는 날짜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설정할 수 있다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사진의 경우 누르게 되면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사진 촬영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갤러리 선택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바코드 생성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등으로 이루어져 있었으며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따로 바코드를 스캔하는 기능은 없었고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상품 내에 있는 바코드 숫자를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입력하면 자동으로 바코드 이미지를 만들어 주는 기능이 있었다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5CDD132-891B-9593-8E7F-36DD9863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37" y="2168526"/>
            <a:ext cx="1120184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0388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본 프로젝트 및 차별성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식품을 구매하고 바코드를 스캔하면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영양정보가 출력된다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본인이 원하는 경우 유통기한이 다가옴에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 알람이 가는 기능을 통해 유통기한이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지나기 전 음식 소비가 가능하다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또한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유통기한을 직접 입력하지 않아도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식자재에 따라 자동적으로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추천 기한을 설정한다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1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0388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핵심기능 </a:t>
            </a:r>
            <a:r>
              <a:rPr lang="en-US" altLang="ko-KR" sz="4400" dirty="0"/>
              <a:t>&amp; </a:t>
            </a:r>
            <a:r>
              <a:rPr lang="ko-KR" altLang="en-US" sz="4400" dirty="0"/>
              <a:t>부가기능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6396B1E-7862-87F0-061B-C05296786AE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1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바코드 스캔을 통한 영양정보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사진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유통기한 알림 기능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보관장소 설정에 따른 추천 유통기한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카메라를 통한 유통기한 글자 인식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57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199" y="346075"/>
            <a:ext cx="10601325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/>
              <a:t>프로젝트에 사용된 언어 </a:t>
            </a:r>
            <a:r>
              <a:rPr lang="en-US" altLang="ko-KR" sz="3200" dirty="0"/>
              <a:t>&amp; </a:t>
            </a:r>
            <a:r>
              <a:rPr lang="ko-KR" altLang="en-US" sz="3200" dirty="0"/>
              <a:t>프레임워크 </a:t>
            </a:r>
            <a:r>
              <a:rPr lang="en-US" altLang="ko-KR" sz="3200" dirty="0"/>
              <a:t>&amp; </a:t>
            </a:r>
            <a:r>
              <a:rPr lang="ko-KR" altLang="en-US" sz="3200" dirty="0"/>
              <a:t>라이브러리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F621B4-805F-D034-D5FB-D54A6FC0C583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906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SDK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사용한 어플 개발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en-US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ZXing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라이브러리를 이용하여 카메라를 통해 바코드 숫자 데이터 인식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flask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웹 프레임워크로 서버 개발 및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REST API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통해 바코드 숫자를 </a:t>
            </a:r>
            <a:r>
              <a:rPr lang="ko-KR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서버로 이동</a:t>
            </a:r>
          </a:p>
          <a:p>
            <a:pPr marL="412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서버에서 웹 </a:t>
            </a:r>
            <a:r>
              <a:rPr lang="ko-KR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크롤링을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통해 바코드 숫자를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개의 홈페이지에서 검색 후 필요한 정보를 찾아서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가져온 후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데이터를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JSON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파일로 가공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REST API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통해 서버에서 안드로이드 어플로 이동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안드로이드에서 위의 데이터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366464" y="-47136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err="1"/>
              <a:t>주차별</a:t>
            </a:r>
            <a:r>
              <a:rPr lang="ko-KR" altLang="en-US" sz="4400" dirty="0"/>
              <a:t> 계획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BDE49-0468-A0A8-A507-C57AF6DDACFA}"/>
              </a:ext>
            </a:extLst>
          </p:cNvPr>
          <p:cNvSpPr txBox="1"/>
          <p:nvPr/>
        </p:nvSpPr>
        <p:spPr>
          <a:xfrm>
            <a:off x="155089" y="1277761"/>
            <a:ext cx="6963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팀원끼리 의견 공유하여 공통된 주제 결정 및 분석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개발 책 공부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2830B8-5D5E-D8FD-ED37-3C7C50D07189}"/>
              </a:ext>
            </a:extLst>
          </p:cNvPr>
          <p:cNvSpPr txBox="1"/>
          <p:nvPr/>
        </p:nvSpPr>
        <p:spPr>
          <a:xfrm>
            <a:off x="94061" y="2068997"/>
            <a:ext cx="6929436" cy="499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UI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디자인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 개발 책 공부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 err="1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ZXing</a:t>
            </a:r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라이브러리를 사용한 바코드 스캔 기능 구현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개발 책 공부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6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Flask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웹 프레임워크를 사용하여 서버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7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코리아넷 홈페이지에서 바코드 숫자 검색 기능 및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크롤링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하여 제품명과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제품 사진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가져오는 기능 구현</a:t>
            </a: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8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식품의약품안전처 식품영양성분 데이터베이스 홈페이지에서 제품명 검색 기능 및 크롤링하여 제품의 영양정보 가져오는 기능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위의 데이터를 가공하여 다시 안드로이드 어플로 가져오는 기능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6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539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휴먼모음T</vt:lpstr>
      <vt:lpstr>Arial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오 원준</cp:lastModifiedBy>
  <cp:revision>29</cp:revision>
  <dcterms:created xsi:type="dcterms:W3CDTF">2016-12-01T06:19:09Z</dcterms:created>
  <dcterms:modified xsi:type="dcterms:W3CDTF">2023-03-26T20:01:19Z</dcterms:modified>
</cp:coreProperties>
</file>