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305" r:id="rId3"/>
    <p:sldId id="262" r:id="rId4"/>
    <p:sldId id="327" r:id="rId5"/>
    <p:sldId id="318" r:id="rId6"/>
    <p:sldId id="331" r:id="rId7"/>
    <p:sldId id="326" r:id="rId8"/>
    <p:sldId id="33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6650" autoAdjust="0"/>
  </p:normalViewPr>
  <p:slideViewPr>
    <p:cSldViewPr snapToGrid="0">
      <p:cViewPr varScale="1">
        <p:scale>
          <a:sx n="72" d="100"/>
          <a:sy n="72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기존 계획 및 변경된 계획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r>
              <a:rPr lang="ko-KR" altLang="en-US" dirty="0"/>
              <a:t>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변경된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 핵심 기능 중 하나인 일일 권장 영양소 분석 기능의 경우</a:t>
            </a:r>
            <a:r>
              <a:rPr lang="en-US" altLang="ko-KR" dirty="0"/>
              <a:t>, </a:t>
            </a:r>
            <a:r>
              <a:rPr lang="ko-KR" altLang="en-US" dirty="0"/>
              <a:t>당일 </a:t>
            </a:r>
            <a:r>
              <a:rPr lang="en-US" altLang="ko-KR" dirty="0"/>
              <a:t>00:00 ~ </a:t>
            </a:r>
            <a:r>
              <a:rPr lang="ko-KR" altLang="en-US" dirty="0"/>
              <a:t>익일 </a:t>
            </a:r>
            <a:r>
              <a:rPr lang="en-US" altLang="ko-KR" dirty="0"/>
              <a:t>00:00</a:t>
            </a:r>
            <a:r>
              <a:rPr lang="ko-KR" altLang="en-US" dirty="0"/>
              <a:t>까지의 사용자가 섭취한 음식물에 대한 영양소와 일일 권장 영양소와 비교하는 것이기에 필수적으로 사용자가 음식을 섭취했다는 것을 앱에 알릴 필요가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특정 시간에 수정이 필요한 음식 목록을 최신화 하라는 독촉 알림 기능을 추가할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</a:t>
            </a:r>
            <a:r>
              <a:rPr lang="en-US" altLang="ko-KR" dirty="0"/>
              <a:t>Progress Report </a:t>
            </a:r>
            <a:r>
              <a:rPr lang="ko-KR" altLang="en-US" dirty="0"/>
              <a:t>요약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푸시알람</a:t>
            </a:r>
            <a:r>
              <a:rPr lang="en-US" altLang="ko-KR" dirty="0"/>
              <a:t>, </a:t>
            </a:r>
            <a:r>
              <a:rPr lang="ko-KR" altLang="en-US" dirty="0"/>
              <a:t>식품등록</a:t>
            </a:r>
            <a:r>
              <a:rPr lang="en-US" altLang="ko-KR" dirty="0"/>
              <a:t>, </a:t>
            </a:r>
            <a:r>
              <a:rPr lang="ko-KR" altLang="en-US" dirty="0"/>
              <a:t>바코드 인식 등의 어플 내에서 사용될 기능에 대한 요구사항 정의서를 작성하였고</a:t>
            </a:r>
            <a:r>
              <a:rPr lang="en-US" altLang="ko-KR" dirty="0"/>
              <a:t>, </a:t>
            </a:r>
            <a:r>
              <a:rPr lang="ko-KR" altLang="en-US" dirty="0"/>
              <a:t>이에 따른 업무 흐름도를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정의와 설계된 화면에 맞춰 서비스영역에 대해 제품정보</a:t>
            </a:r>
            <a:r>
              <a:rPr lang="en-US" altLang="ko-KR" dirty="0"/>
              <a:t>/</a:t>
            </a:r>
            <a:r>
              <a:rPr lang="ko-KR" altLang="en-US" dirty="0"/>
              <a:t>영양정보</a:t>
            </a:r>
            <a:r>
              <a:rPr lang="en-US" altLang="ko-KR" dirty="0"/>
              <a:t>/</a:t>
            </a:r>
            <a:r>
              <a:rPr lang="ko-KR" altLang="en-US" dirty="0"/>
              <a:t>유통기한으로 데이터 설계를 수행하였습니다</a:t>
            </a:r>
            <a:r>
              <a:rPr lang="en-US" altLang="ko-KR" dirty="0"/>
              <a:t>. </a:t>
            </a:r>
            <a:r>
              <a:rPr lang="ko-KR" altLang="en-US" dirty="0" err="1"/>
              <a:t>푸시알람의</a:t>
            </a:r>
            <a:r>
              <a:rPr lang="ko-KR" altLang="en-US" dirty="0"/>
              <a:t> 경우 구글 </a:t>
            </a:r>
            <a:r>
              <a:rPr lang="en-US" altLang="ko-KR" dirty="0" err="1"/>
              <a:t>fcm</a:t>
            </a:r>
            <a:r>
              <a:rPr lang="ko-KR" altLang="en-US" dirty="0"/>
              <a:t>을 활용할 예정이고 일정에 맞춰 데이터 설계를 추가로 진행할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앱에서 호출할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설계하였습니다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기본정보</a:t>
            </a:r>
            <a:r>
              <a:rPr lang="en-US" altLang="ko-KR" dirty="0"/>
              <a:t>/</a:t>
            </a:r>
            <a:r>
              <a:rPr lang="ko-KR" altLang="en-US" dirty="0"/>
              <a:t>상세정보 </a:t>
            </a:r>
            <a:r>
              <a:rPr lang="en-US" altLang="ko-KR" dirty="0"/>
              <a:t>: </a:t>
            </a:r>
            <a:r>
              <a:rPr lang="ko-KR" altLang="en-US" dirty="0"/>
              <a:t>각 화면에서 제품의 기본정보</a:t>
            </a:r>
            <a:r>
              <a:rPr lang="en-US" altLang="ko-KR" dirty="0"/>
              <a:t>, </a:t>
            </a:r>
            <a:r>
              <a:rPr lang="ko-KR" altLang="en-US" dirty="0"/>
              <a:t>상세정보를 바코드를 기반으로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영양정보 </a:t>
            </a:r>
            <a:r>
              <a:rPr lang="en-US" altLang="ko-KR" dirty="0"/>
              <a:t>: </a:t>
            </a:r>
            <a:r>
              <a:rPr lang="ko-KR" altLang="en-US" dirty="0"/>
              <a:t>동일하게 바코드를 기반으로 총 칼로리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 영양정보를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유통기한 조회 </a:t>
            </a:r>
            <a:r>
              <a:rPr lang="en-US" altLang="ko-KR" dirty="0"/>
              <a:t>: </a:t>
            </a:r>
            <a:r>
              <a:rPr lang="ko-KR" altLang="en-US" dirty="0"/>
              <a:t>제품 신고번호를 기반으로 제조업체에서 </a:t>
            </a:r>
            <a:r>
              <a:rPr lang="ko-KR" altLang="en-US" dirty="0" err="1"/>
              <a:t>식약처에</a:t>
            </a:r>
            <a:r>
              <a:rPr lang="ko-KR" altLang="en-US" dirty="0"/>
              <a:t> 신고한 권장유통기한을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제품목록 조회 </a:t>
            </a:r>
            <a:r>
              <a:rPr lang="en-US" altLang="ko-KR" dirty="0"/>
              <a:t>: </a:t>
            </a:r>
            <a:r>
              <a:rPr lang="ko-KR" altLang="en-US" dirty="0"/>
              <a:t>앱에서 등록 시 바코드</a:t>
            </a:r>
            <a:r>
              <a:rPr lang="en-US" altLang="ko-KR" dirty="0"/>
              <a:t>/</a:t>
            </a:r>
            <a:r>
              <a:rPr lang="ko-KR" altLang="en-US" dirty="0"/>
              <a:t>제품명을 활용해 제품목록을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권장 영양성분 요청 </a:t>
            </a:r>
            <a:r>
              <a:rPr lang="en-US" altLang="ko-KR" dirty="0"/>
              <a:t>: </a:t>
            </a:r>
            <a:r>
              <a:rPr lang="ko-KR" altLang="en-US" dirty="0" err="1"/>
              <a:t>미플린</a:t>
            </a:r>
            <a:r>
              <a:rPr lang="ko-KR" altLang="en-US" dirty="0"/>
              <a:t> 세인트 </a:t>
            </a:r>
            <a:r>
              <a:rPr lang="ko-KR" altLang="en-US" dirty="0" err="1"/>
              <a:t>지어공식을</a:t>
            </a:r>
            <a:r>
              <a:rPr lang="ko-KR" altLang="en-US" dirty="0"/>
              <a:t> 활용하여 </a:t>
            </a:r>
            <a:r>
              <a:rPr lang="ko-KR" altLang="en-US" dirty="0" err="1"/>
              <a:t>권장칼로리를</a:t>
            </a:r>
            <a:r>
              <a:rPr lang="ko-KR" altLang="en-US" dirty="0"/>
              <a:t> 계산하며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</a:t>
            </a:r>
            <a:r>
              <a:rPr lang="en-US" altLang="ko-KR" dirty="0"/>
              <a:t>, </a:t>
            </a:r>
            <a:r>
              <a:rPr lang="ko-KR" altLang="en-US" dirty="0"/>
              <a:t>나트륨 양의 경우 한국영양학회의 권장 섭취기준을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 : </a:t>
            </a:r>
            <a:r>
              <a:rPr lang="ko-KR" altLang="en-US" sz="1200" dirty="0"/>
              <a:t>카테고리는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위쪽에 메인이라고 나와 있으며</a:t>
            </a:r>
            <a:endParaRPr lang="en-US" altLang="ko-KR" sz="1200" dirty="0"/>
          </a:p>
          <a:p>
            <a:r>
              <a:rPr lang="ko-KR" altLang="en-US" sz="1200" dirty="0"/>
              <a:t>왼쪽에는 메뉴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냉장실을 눌렀을 때 나오는 화면으로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유통기한이 적게 남은 순서대로 정렬이 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밑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</a:t>
            </a:r>
            <a:endParaRPr lang="en-US" altLang="ko-KR" sz="1200" dirty="0"/>
          </a:p>
          <a:p>
            <a:r>
              <a:rPr lang="ko-KR" altLang="en-US" sz="1200" dirty="0"/>
              <a:t>누르면 </a:t>
            </a:r>
            <a:r>
              <a:rPr lang="en-US" altLang="ko-KR" sz="1200" dirty="0"/>
              <a:t>“</a:t>
            </a:r>
            <a:r>
              <a:rPr lang="ko-KR" altLang="en-US" sz="1200" dirty="0"/>
              <a:t>해당 장소에 제품 추가</a:t>
            </a:r>
            <a:r>
              <a:rPr lang="en-US" altLang="ko-KR" sz="1200" dirty="0"/>
              <a:t>” </a:t>
            </a:r>
            <a:r>
              <a:rPr lang="ko-KR" altLang="en-US" sz="1200" dirty="0"/>
              <a:t>화면이 나온다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오늘의 영양은 맨 위쪽은 사용자가 입력한 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</a:t>
            </a:r>
            <a:r>
              <a:rPr lang="en-US" altLang="ko-KR" sz="1200" dirty="0"/>
              <a:t>6</a:t>
            </a:r>
            <a:r>
              <a:rPr lang="ko-KR" altLang="en-US" sz="1200" dirty="0"/>
              <a:t>가지 성분을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밑에는 </a:t>
            </a:r>
            <a:r>
              <a:rPr lang="en-US" altLang="ko-KR" sz="1200" dirty="0"/>
              <a:t>[</a:t>
            </a:r>
            <a:r>
              <a:rPr lang="ko-KR" altLang="en-US" sz="1200" dirty="0"/>
              <a:t>당일 </a:t>
            </a:r>
            <a:r>
              <a:rPr lang="en-US" altLang="ko-KR" sz="1200" dirty="0"/>
              <a:t>00:00 ~ </a:t>
            </a:r>
            <a:r>
              <a:rPr lang="ko-KR" altLang="en-US" sz="1200" dirty="0"/>
              <a:t>익일 </a:t>
            </a:r>
            <a:r>
              <a:rPr lang="en-US" altLang="ko-KR" sz="1200" dirty="0"/>
              <a:t>00:00]</a:t>
            </a:r>
            <a:r>
              <a:rPr lang="ko-KR" altLang="en-US" sz="1200" dirty="0"/>
              <a:t>까지의 영양소</a:t>
            </a:r>
            <a:endParaRPr lang="en-US" altLang="ko-KR" sz="1200" dirty="0"/>
          </a:p>
          <a:p>
            <a:r>
              <a:rPr lang="ko-KR" altLang="en-US" sz="1200" dirty="0"/>
              <a:t>섭취량을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밑에는 각 출처에 해당하는 사이트 버튼과 메인으로 돌아가는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메뉴버튼에는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</a:t>
            </a:r>
            <a:r>
              <a:rPr lang="en-US" altLang="ko-KR" sz="1200" dirty="0"/>
              <a:t>, </a:t>
            </a:r>
            <a:r>
              <a:rPr lang="ko-KR" altLang="en-US" sz="1200" dirty="0"/>
              <a:t>세부 알림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환경 설정</a:t>
            </a:r>
            <a:r>
              <a:rPr lang="en-US" altLang="ko-KR" sz="1200" dirty="0"/>
              <a:t>＂</a:t>
            </a:r>
            <a:r>
              <a:rPr lang="ko-KR" altLang="en-US" sz="1200" dirty="0"/>
              <a:t>으로 나뉜다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5. 2</a:t>
            </a:r>
            <a:r>
              <a:rPr lang="ko-KR" altLang="en-US" sz="1200" dirty="0"/>
              <a:t>번에서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 눌렀을 때 나오는 창으로 제품을 등록할 때</a:t>
            </a:r>
            <a:r>
              <a:rPr lang="en-US" altLang="ko-KR" sz="1200" dirty="0"/>
              <a:t>, [</a:t>
            </a:r>
            <a:r>
              <a:rPr lang="ko-KR" altLang="en-US" sz="1200" dirty="0"/>
              <a:t>바코드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나뉘며</a:t>
            </a:r>
            <a:r>
              <a:rPr lang="en-US" altLang="ko-KR" sz="1200" dirty="0"/>
              <a:t>, </a:t>
            </a:r>
            <a:r>
              <a:rPr lang="ko-KR" altLang="en-US" sz="1200" dirty="0"/>
              <a:t>구매일과</a:t>
            </a:r>
            <a:endParaRPr lang="en-US" altLang="ko-KR" sz="1200" dirty="0"/>
          </a:p>
          <a:p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메모를 입력할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알림 설정까지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화면 설계 부분입니다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데이터 </a:t>
            </a:r>
            <a:r>
              <a:rPr lang="en-US" altLang="ko-KR" dirty="0"/>
              <a:t>API</a:t>
            </a:r>
            <a:r>
              <a:rPr lang="ko-KR" altLang="en-US" dirty="0"/>
              <a:t>쪽 부분과 비교하며 확인해본 결과 기본 키인 바코드가 없다는 것을 알게 되어 추가하였고</a:t>
            </a:r>
            <a:r>
              <a:rPr lang="en-US" altLang="ko-KR" dirty="0"/>
              <a:t>, </a:t>
            </a:r>
            <a:r>
              <a:rPr lang="ko-KR" altLang="en-US" dirty="0"/>
              <a:t>상품 기본 내용 중 하나를 터치하면 제품 상세 정보를 보여주는 화면을 추가하였습니다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5"/>
            <a:ext cx="7692736" cy="4500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기존 계획 및 변경된 계획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01-1. 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B49C1-7365-BC70-F8D7-FD68CB2C8769}"/>
              </a:ext>
            </a:extLst>
          </p:cNvPr>
          <p:cNvSpPr/>
          <p:nvPr/>
        </p:nvSpPr>
        <p:spPr>
          <a:xfrm>
            <a:off x="7047686" y="250592"/>
            <a:ext cx="3468727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258CCF-05AD-8355-5830-F56E53F0A3A2}"/>
              </a:ext>
            </a:extLst>
          </p:cNvPr>
          <p:cNvSpPr/>
          <p:nvPr/>
        </p:nvSpPr>
        <p:spPr>
          <a:xfrm>
            <a:off x="85676" y="2673891"/>
            <a:ext cx="6185491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7" y="2673891"/>
            <a:ext cx="1110980" cy="11109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9" y="3793813"/>
            <a:ext cx="995455" cy="1026563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3481375"/>
            <a:ext cx="858733" cy="858733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1" y="3084449"/>
            <a:ext cx="3643831" cy="1652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0220150-919F-DC7C-B071-7017F14D9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6113818" y="1881000"/>
            <a:ext cx="809997" cy="8099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640CC2F-5DC4-C6A3-781C-9FA4FF18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71003" y="3497620"/>
            <a:ext cx="1104847" cy="809997"/>
          </a:xfrm>
          <a:prstGeom prst="rect">
            <a:avLst/>
          </a:prstGeom>
        </p:spPr>
      </p:pic>
      <p:pic>
        <p:nvPicPr>
          <p:cNvPr id="10" name="그림 9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134F674D-AFF6-3BE1-98F9-663E34056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6" y="1267482"/>
            <a:ext cx="1743680" cy="1251091"/>
          </a:xfrm>
          <a:prstGeom prst="rect">
            <a:avLst/>
          </a:prstGeom>
        </p:spPr>
      </p:pic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6C62FC9-8400-052A-496C-800A58C1D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3" y="1151536"/>
            <a:ext cx="1351880" cy="13518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D1D2F8-73B9-A732-4A74-4707A3A5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6" y="292977"/>
            <a:ext cx="858559" cy="8585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4F83E5-A6D8-67E2-2228-B5B3CC110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93" y="285485"/>
            <a:ext cx="858559" cy="85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E8F5EF-2ACA-9FB7-7998-3E57483EFF21}"/>
              </a:ext>
            </a:extLst>
          </p:cNvPr>
          <p:cNvSpPr txBox="1"/>
          <p:nvPr/>
        </p:nvSpPr>
        <p:spPr>
          <a:xfrm>
            <a:off x="6610322" y="2673891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앱이 음식의 남은 양이나</a:t>
            </a:r>
            <a:endParaRPr lang="en-US" altLang="ko-KR" dirty="0"/>
          </a:p>
          <a:p>
            <a:pPr algn="ctr"/>
            <a:r>
              <a:rPr lang="ko-KR" altLang="en-US" dirty="0"/>
              <a:t>다 먹었는지에 대한 내용을 알 방법이 없음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DE40A-543B-AFCC-F243-FAEB85679538}"/>
              </a:ext>
            </a:extLst>
          </p:cNvPr>
          <p:cNvSpPr txBox="1"/>
          <p:nvPr/>
        </p:nvSpPr>
        <p:spPr>
          <a:xfrm>
            <a:off x="126536" y="5147590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권장 영양소에 따른 음식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C8169-7B69-E73A-FAAF-659A8C3C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73" y="4574150"/>
            <a:ext cx="1146879" cy="11468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E2E87C-4FFC-4A5E-332E-524298005AE8}"/>
              </a:ext>
            </a:extLst>
          </p:cNvPr>
          <p:cNvSpPr txBox="1"/>
          <p:nvPr/>
        </p:nvSpPr>
        <p:spPr>
          <a:xfrm>
            <a:off x="6803069" y="5837987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음식 리스트 최신화 알림을 통해</a:t>
            </a:r>
            <a:endParaRPr lang="en-US" altLang="ko-KR" dirty="0"/>
          </a:p>
          <a:p>
            <a:pPr algn="ctr"/>
            <a:r>
              <a:rPr lang="ko-KR" altLang="en-US" dirty="0"/>
              <a:t>사용자가 섭취한 영양소를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60BFC1-BAFB-FDEF-6070-0AD3EEBE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897771"/>
            <a:ext cx="4768545" cy="379076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054E2D-8C8D-95E1-3A8F-9FBB3CDF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6069"/>
              </p:ext>
            </p:extLst>
          </p:nvPr>
        </p:nvGraphicFramePr>
        <p:xfrm>
          <a:off x="2151427" y="897771"/>
          <a:ext cx="3573098" cy="4778004"/>
        </p:xfrm>
        <a:graphic>
          <a:graphicData uri="http://schemas.openxmlformats.org/drawingml/2006/table">
            <a:tbl>
              <a:tblPr/>
              <a:tblGrid>
                <a:gridCol w="825509">
                  <a:extLst>
                    <a:ext uri="{9D8B030D-6E8A-4147-A177-3AD203B41FA5}">
                      <a16:colId xmlns:a16="http://schemas.microsoft.com/office/drawing/2014/main" val="392896909"/>
                    </a:ext>
                  </a:extLst>
                </a:gridCol>
                <a:gridCol w="2747589">
                  <a:extLst>
                    <a:ext uri="{9D8B030D-6E8A-4147-A177-3AD203B41FA5}">
                      <a16:colId xmlns:a16="http://schemas.microsoft.com/office/drawing/2014/main" val="61549238"/>
                    </a:ext>
                  </a:extLst>
                </a:gridCol>
              </a:tblGrid>
              <a:tr h="7412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푸시알람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유통기한이 다가옴에 따라 사용자 디바이스로 푸시알람을 보내야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당일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D+1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보낼 정보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잊어먹지 않았나요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＞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︿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있답니다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상해버렸어요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＃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°Д°) 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다른음식에 영향이 갈 수 있으니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바로 버려주세요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80158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 등록기능을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구매일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26717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인식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바코드번호를 추출할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21967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제품정보 추출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바코드를 입력받아 해당 식품의 관련정보를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62761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 검색등록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제품명을 직접 검색하여 식품정보를 확인할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0644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메모등록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등록하는 제품에 대해 간단한 메모를 남길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375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인식등록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유통기한 정보를 추출할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65726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제품등록 시 제품이 보관된 장소를 구분하여 저장할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김치냉장고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상온보관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찬장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4080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제품이 보관된 장소를 사용자가 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등 편집할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381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 영양정보 표출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섭취량에 따라 섭취한 영양정보를 표시할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1/2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6/8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 등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전체를 넘지 않도록 검증해야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14807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계산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제품정보를 활용하여 적절한 유통기한을 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제공할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 저장장소에 따라 최적화된 값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35812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권장 섭취칼로리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정보를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권장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계산할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몸무게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활동정도 등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적정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 양 등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6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32E6E-AD55-0A8B-3D84-A466E675ECE9}"/>
              </a:ext>
            </a:extLst>
          </p:cNvPr>
          <p:cNvSpPr txBox="1"/>
          <p:nvPr/>
        </p:nvSpPr>
        <p:spPr>
          <a:xfrm>
            <a:off x="2651795" y="5714999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요구사항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B17D-E3D2-54C3-0AB3-3B90D50E1253}"/>
              </a:ext>
            </a:extLst>
          </p:cNvPr>
          <p:cNvSpPr txBox="1"/>
          <p:nvPr/>
        </p:nvSpPr>
        <p:spPr>
          <a:xfrm>
            <a:off x="8138564" y="4839771"/>
            <a:ext cx="142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업무흐름도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2843314" y="5178536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/>
        </p:nvGraphicFramePr>
        <p:xfrm>
          <a:off x="6565392" y="2132111"/>
          <a:ext cx="476859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687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3548909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기능명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기본정보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영양정보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nutriinfo?bar_cd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XXXXXXXXXXXXX&amp;prod_name</a:t>
                      </a:r>
                      <a:r>
                        <a:rPr lang="en-US" sz="1000" kern="100" dirty="0">
                          <a:effectLst/>
                        </a:rPr>
                        <a:t>=XXXX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expiredate?bar_cd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제품목록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barcode?bar_cd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권장 영양성분 요청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8334757" y="4495522"/>
            <a:ext cx="155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DE98D7-4768-CBC0-F43E-497865B3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27" y="1529219"/>
            <a:ext cx="3875929" cy="34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1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5082" y="158740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30D3-46CC-5B4B-A65C-AA92F04E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2110621"/>
            <a:ext cx="5806223" cy="357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D9E77-7CF5-E281-863C-89FA64D8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32" y="2110621"/>
            <a:ext cx="4062745" cy="357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5D728-B628-CFED-E6B2-F424AF7C0FCB}"/>
              </a:ext>
            </a:extLst>
          </p:cNvPr>
          <p:cNvSpPr txBox="1"/>
          <p:nvPr/>
        </p:nvSpPr>
        <p:spPr>
          <a:xfrm>
            <a:off x="608741" y="592621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보관 카테고리 중 하나 선택한 화면</a:t>
            </a:r>
            <a:r>
              <a:rPr lang="en-US" altLang="ko-KR" dirty="0"/>
              <a:t>, </a:t>
            </a:r>
            <a:r>
              <a:rPr lang="ko-KR" altLang="en-US" dirty="0"/>
              <a:t>오늘의 영양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01769-FE85-9E6A-2489-646C1720DFBC}"/>
              </a:ext>
            </a:extLst>
          </p:cNvPr>
          <p:cNvSpPr txBox="1"/>
          <p:nvPr/>
        </p:nvSpPr>
        <p:spPr>
          <a:xfrm>
            <a:off x="7788443" y="589820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  <a:r>
              <a:rPr lang="en-US" altLang="ko-KR" dirty="0"/>
              <a:t>, </a:t>
            </a:r>
            <a:r>
              <a:rPr lang="ko-KR" altLang="en-US" dirty="0"/>
              <a:t>제품 추가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7847-8949-08C1-5BA3-7FD83F6F5EC2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, 번호, 휴대 전화이(가) 표시된 사진&#10;&#10;자동 생성된 설명">
            <a:extLst>
              <a:ext uri="{FF2B5EF4-FFF2-40B4-BE49-F238E27FC236}">
                <a16:creationId xmlns:a16="http://schemas.microsoft.com/office/drawing/2014/main" id="{48BD2570-8B15-C6C4-1194-D07FC0C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22" y="1530323"/>
            <a:ext cx="2313456" cy="4700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3ECD7-3CC5-7424-FCC1-2EA61FDCEBDA}"/>
              </a:ext>
            </a:extLst>
          </p:cNvPr>
          <p:cNvSpPr txBox="1"/>
          <p:nvPr/>
        </p:nvSpPr>
        <p:spPr>
          <a:xfrm>
            <a:off x="2092408" y="635967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바코드가 추가된 상품 기본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A269-D1B6-533F-38ED-254C49D85E1B}"/>
              </a:ext>
            </a:extLst>
          </p:cNvPr>
          <p:cNvSpPr txBox="1"/>
          <p:nvPr/>
        </p:nvSpPr>
        <p:spPr>
          <a:xfrm>
            <a:off x="7645950" y="630400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상품 상세 내용</a:t>
            </a:r>
            <a:endParaRPr lang="ko-KR" altLang="en-US" dirty="0"/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B07636C-7281-438C-C79A-F7A1F0FC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392930"/>
            <a:ext cx="2400904" cy="48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1148</Words>
  <Application>Microsoft Office PowerPoint</Application>
  <PresentationFormat>와이드스크린</PresentationFormat>
  <Paragraphs>128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Gill Sans</vt:lpstr>
      <vt:lpstr>Microsoft JhengHei</vt:lpstr>
      <vt:lpstr>굴림체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514</cp:revision>
  <dcterms:created xsi:type="dcterms:W3CDTF">2018-02-15T12:13:41Z</dcterms:created>
  <dcterms:modified xsi:type="dcterms:W3CDTF">2023-05-14T12:34:21Z</dcterms:modified>
</cp:coreProperties>
</file>