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94" r:id="rId8"/>
    <p:sldId id="261" r:id="rId9"/>
    <p:sldId id="262" r:id="rId10"/>
    <p:sldId id="269" r:id="rId11"/>
    <p:sldId id="268" r:id="rId12"/>
    <p:sldId id="273" r:id="rId13"/>
    <p:sldId id="270" r:id="rId14"/>
    <p:sldId id="274" r:id="rId15"/>
    <p:sldId id="272" r:id="rId16"/>
    <p:sldId id="275" r:id="rId17"/>
    <p:sldId id="263" r:id="rId18"/>
    <p:sldId id="264" r:id="rId19"/>
    <p:sldId id="265" r:id="rId20"/>
    <p:sldId id="276" r:id="rId21"/>
    <p:sldId id="287" r:id="rId22"/>
    <p:sldId id="278" r:id="rId23"/>
    <p:sldId id="277" r:id="rId24"/>
    <p:sldId id="279" r:id="rId25"/>
    <p:sldId id="288" r:id="rId26"/>
    <p:sldId id="293" r:id="rId27"/>
    <p:sldId id="289" r:id="rId28"/>
    <p:sldId id="290" r:id="rId29"/>
    <p:sldId id="291" r:id="rId30"/>
    <p:sldId id="292" r:id="rId31"/>
    <p:sldId id="295" r:id="rId32"/>
    <p:sldId id="296" r:id="rId33"/>
    <p:sldId id="280" r:id="rId34"/>
    <p:sldId id="266" r:id="rId35"/>
  </p:sldIdLst>
  <p:sldSz cx="12192000" cy="6856413"/>
  <p:notesSz cx="12192000" cy="7816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050"/>
    <a:srgbClr val="6A7280"/>
    <a:srgbClr val="F9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2A168-EBDA-CADA-7241-70F0D184E9D2}" v="904" dt="2025-08-14T01:53:15.492"/>
    <p1510:client id="{1863AD09-76D1-4F4B-13BD-8393851A0B30}" v="54" dt="2025-08-14T00:45:34.948"/>
    <p1510:client id="{1C551905-512B-4EDD-91F7-3F4896202EEB}" v="651" dt="2025-08-14T02:38:05.752"/>
    <p1510:client id="{4F866FC0-4AAB-889A-C549-C7AAC581E469}" v="394" dt="2025-08-14T02:09:29.854"/>
    <p1510:client id="{DEC57D82-ADD7-8161-2126-86EA78139D47}" v="19" dt="2025-08-14T01:44:50.569"/>
    <p1510:client id="{FF2F0DAA-4758-77B7-C0F5-CB799EA1DD63}" v="267" dt="2025-08-14T02:02:43.0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6" y="72"/>
      </p:cViewPr>
      <p:guideLst>
        <p:guide orient="horz" pos="2880"/>
        <p:guide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FF2F0DAA-4758-77B7-C0F5-CB799EA1DD63}"/>
    <pc:docChg chg="addSld delSld modSld">
      <pc:chgData name="게스트 사용자" userId="" providerId="Windows Live" clId="Web-{FF2F0DAA-4758-77B7-C0F5-CB799EA1DD63}" dt="2025-08-14T02:02:43.029" v="159"/>
      <pc:docMkLst>
        <pc:docMk/>
      </pc:docMkLst>
      <pc:sldChg chg="addSp delSp modSp">
        <pc:chgData name="게스트 사용자" userId="" providerId="Windows Live" clId="Web-{FF2F0DAA-4758-77B7-C0F5-CB799EA1DD63}" dt="2025-08-14T01:56:45.505" v="157" actId="1076"/>
        <pc:sldMkLst>
          <pc:docMk/>
          <pc:sldMk cId="3555844827" sldId="294"/>
        </pc:sldMkLst>
        <pc:spChg chg="add del mod">
          <ac:chgData name="게스트 사용자" userId="" providerId="Windows Live" clId="Web-{FF2F0DAA-4758-77B7-C0F5-CB799EA1DD63}" dt="2025-08-14T01:47:35.943" v="23"/>
          <ac:spMkLst>
            <pc:docMk/>
            <pc:sldMk cId="3555844827" sldId="294"/>
            <ac:spMk id="5" creationId="{5A3A364D-8A40-B06D-1B1E-5ED2D65C9CFB}"/>
          </ac:spMkLst>
        </pc:spChg>
        <pc:spChg chg="add mod">
          <ac:chgData name="게스트 사용자" userId="" providerId="Windows Live" clId="Web-{FF2F0DAA-4758-77B7-C0F5-CB799EA1DD63}" dt="2025-08-14T01:46:34.675" v="14" actId="1076"/>
          <ac:spMkLst>
            <pc:docMk/>
            <pc:sldMk cId="3555844827" sldId="294"/>
            <ac:spMk id="6" creationId="{921115CA-D51B-308C-5780-AD7C3AB6FEA4}"/>
          </ac:spMkLst>
        </pc:spChg>
        <pc:spChg chg="add del">
          <ac:chgData name="게스트 사용자" userId="" providerId="Windows Live" clId="Web-{FF2F0DAA-4758-77B7-C0F5-CB799EA1DD63}" dt="2025-08-14T01:46:44.332" v="16"/>
          <ac:spMkLst>
            <pc:docMk/>
            <pc:sldMk cId="3555844827" sldId="294"/>
            <ac:spMk id="7" creationId="{A085BD22-A735-34CA-80B7-94A888F71A2F}"/>
          </ac:spMkLst>
        </pc:spChg>
        <pc:spChg chg="add mod">
          <ac:chgData name="게스트 사용자" userId="" providerId="Windows Live" clId="Web-{FF2F0DAA-4758-77B7-C0F5-CB799EA1DD63}" dt="2025-08-14T01:53:09.281" v="135" actId="20577"/>
          <ac:spMkLst>
            <pc:docMk/>
            <pc:sldMk cId="3555844827" sldId="294"/>
            <ac:spMk id="8" creationId="{3296AD25-4457-5ED7-F5AD-7F23DBFD565F}"/>
          </ac:spMkLst>
        </pc:spChg>
        <pc:spChg chg="add del">
          <ac:chgData name="게스트 사용자" userId="" providerId="Windows Live" clId="Web-{FF2F0DAA-4758-77B7-C0F5-CB799EA1DD63}" dt="2025-08-14T01:52:33.936" v="126"/>
          <ac:spMkLst>
            <pc:docMk/>
            <pc:sldMk cId="3555844827" sldId="294"/>
            <ac:spMk id="9" creationId="{DB06A8F2-A318-27C8-7A7F-F351DF055964}"/>
          </ac:spMkLst>
        </pc:spChg>
        <pc:spChg chg="add del mod">
          <ac:chgData name="게스트 사용자" userId="" providerId="Windows Live" clId="Web-{FF2F0DAA-4758-77B7-C0F5-CB799EA1DD63}" dt="2025-08-14T01:52:41.499" v="129"/>
          <ac:spMkLst>
            <pc:docMk/>
            <pc:sldMk cId="3555844827" sldId="294"/>
            <ac:spMk id="12" creationId="{5706F4A2-47AC-B5C5-30D3-00F18882AB58}"/>
          </ac:spMkLst>
        </pc:spChg>
        <pc:spChg chg="add mod">
          <ac:chgData name="게스트 사용자" userId="" providerId="Windows Live" clId="Web-{FF2F0DAA-4758-77B7-C0F5-CB799EA1DD63}" dt="2025-08-14T01:56:45.505" v="157" actId="1076"/>
          <ac:spMkLst>
            <pc:docMk/>
            <pc:sldMk cId="3555844827" sldId="294"/>
            <ac:spMk id="15" creationId="{BCBF00B7-F45D-A40D-4573-DD8164F2526A}"/>
          </ac:spMkLst>
        </pc:spChg>
        <pc:picChg chg="mod">
          <ac:chgData name="게스트 사용자" userId="" providerId="Windows Live" clId="Web-{FF2F0DAA-4758-77B7-C0F5-CB799EA1DD63}" dt="2025-08-14T01:53:12.687" v="136" actId="1076"/>
          <ac:picMkLst>
            <pc:docMk/>
            <pc:sldMk cId="3555844827" sldId="294"/>
            <ac:picMk id="10" creationId="{CB7687CE-CBA0-2CF7-8CED-987CFC47D480}"/>
          </ac:picMkLst>
        </pc:picChg>
        <pc:picChg chg="mod">
          <ac:chgData name="게스트 사용자" userId="" providerId="Windows Live" clId="Web-{FF2F0DAA-4758-77B7-C0F5-CB799EA1DD63}" dt="2025-08-14T01:53:14.187" v="137" actId="1076"/>
          <ac:picMkLst>
            <pc:docMk/>
            <pc:sldMk cId="3555844827" sldId="294"/>
            <ac:picMk id="11" creationId="{F74D3963-207A-8576-B15A-3DAC554B2244}"/>
          </ac:picMkLst>
        </pc:picChg>
        <pc:cxnChg chg="add del mod">
          <ac:chgData name="게스트 사용자" userId="" providerId="Windows Live" clId="Web-{FF2F0DAA-4758-77B7-C0F5-CB799EA1DD63}" dt="2025-08-14T01:54:39.549" v="144"/>
          <ac:cxnSpMkLst>
            <pc:docMk/>
            <pc:sldMk cId="3555844827" sldId="294"/>
            <ac:cxnSpMk id="13" creationId="{B37A5064-4815-B346-6D14-5D641023E788}"/>
          </ac:cxnSpMkLst>
        </pc:cxnChg>
        <pc:cxnChg chg="add del mod">
          <ac:chgData name="게스트 사용자" userId="" providerId="Windows Live" clId="Web-{FF2F0DAA-4758-77B7-C0F5-CB799EA1DD63}" dt="2025-08-14T01:54:38.330" v="143"/>
          <ac:cxnSpMkLst>
            <pc:docMk/>
            <pc:sldMk cId="3555844827" sldId="294"/>
            <ac:cxnSpMk id="14" creationId="{C0C8BE55-F2F1-01A1-1603-47DF97C4D0F5}"/>
          </ac:cxnSpMkLst>
        </pc:cxnChg>
      </pc:sldChg>
      <pc:sldChg chg="add del replId">
        <pc:chgData name="게스트 사용자" userId="" providerId="Windows Live" clId="Web-{FF2F0DAA-4758-77B7-C0F5-CB799EA1DD63}" dt="2025-08-14T02:02:43.029" v="159"/>
        <pc:sldMkLst>
          <pc:docMk/>
          <pc:sldMk cId="2974169291" sldId="297"/>
        </pc:sldMkLst>
      </pc:sldChg>
    </pc:docChg>
  </pc:docChgLst>
  <pc:docChgLst>
    <pc:chgData name="게스트 사용자" providerId="Windows Live" clId="Web-{1863AD09-76D1-4F4B-13BD-8393851A0B30}"/>
    <pc:docChg chg="modSld">
      <pc:chgData name="게스트 사용자" userId="" providerId="Windows Live" clId="Web-{1863AD09-76D1-4F4B-13BD-8393851A0B30}" dt="2025-08-14T00:45:34.948" v="28"/>
      <pc:docMkLst>
        <pc:docMk/>
      </pc:docMkLst>
      <pc:sldChg chg="modSp">
        <pc:chgData name="게스트 사용자" userId="" providerId="Windows Live" clId="Web-{1863AD09-76D1-4F4B-13BD-8393851A0B30}" dt="2025-08-14T00:44:40.492" v="1" actId="1076"/>
        <pc:sldMkLst>
          <pc:docMk/>
          <pc:sldMk cId="0" sldId="259"/>
        </pc:sldMkLst>
        <pc:grpChg chg="mod">
          <ac:chgData name="게스트 사용자" userId="" providerId="Windows Live" clId="Web-{1863AD09-76D1-4F4B-13BD-8393851A0B30}" dt="2025-08-14T00:44:40.492" v="1" actId="1076"/>
          <ac:grpSpMkLst>
            <pc:docMk/>
            <pc:sldMk cId="0" sldId="259"/>
            <ac:grpSpMk id="4" creationId="{9B9235BE-1715-0A85-57A2-49E3A9CEFD56}"/>
          </ac:grpSpMkLst>
        </pc:grpChg>
      </pc:sldChg>
      <pc:sldChg chg="delSp modSp">
        <pc:chgData name="게스트 사용자" userId="" providerId="Windows Live" clId="Web-{1863AD09-76D1-4F4B-13BD-8393851A0B30}" dt="2025-08-14T00:45:34.948" v="28"/>
        <pc:sldMkLst>
          <pc:docMk/>
          <pc:sldMk cId="0" sldId="262"/>
        </pc:sldMkLst>
        <pc:spChg chg="mod">
          <ac:chgData name="게스트 사용자" userId="" providerId="Windows Live" clId="Web-{1863AD09-76D1-4F4B-13BD-8393851A0B30}" dt="2025-08-14T00:45:32.619" v="26" actId="20577"/>
          <ac:spMkLst>
            <pc:docMk/>
            <pc:sldMk cId="0" sldId="262"/>
            <ac:spMk id="57" creationId="{0467C97C-787D-75A9-3C57-DAD546C9ADBF}"/>
          </ac:spMkLst>
        </pc:spChg>
        <pc:grpChg chg="del mod">
          <ac:chgData name="게스트 사용자" userId="" providerId="Windows Live" clId="Web-{1863AD09-76D1-4F4B-13BD-8393851A0B30}" dt="2025-08-14T00:45:34.948" v="28"/>
          <ac:grpSpMkLst>
            <pc:docMk/>
            <pc:sldMk cId="0" sldId="262"/>
            <ac:grpSpMk id="29" creationId="{00000000-0000-0000-0000-000000000000}"/>
          </ac:grpSpMkLst>
        </pc:grpChg>
      </pc:sldChg>
    </pc:docChg>
  </pc:docChgLst>
  <pc:docChgLst>
    <pc:chgData name="게스트 사용자" providerId="Windows Live" clId="Web-{4F866FC0-4AAB-889A-C549-C7AAC581E469}"/>
    <pc:docChg chg="modSld">
      <pc:chgData name="게스트 사용자" userId="" providerId="Windows Live" clId="Web-{4F866FC0-4AAB-889A-C549-C7AAC581E469}" dt="2025-08-14T02:09:29.854" v="276" actId="1076"/>
      <pc:docMkLst>
        <pc:docMk/>
      </pc:docMkLst>
      <pc:sldChg chg="modSp">
        <pc:chgData name="게스트 사용자" userId="" providerId="Windows Live" clId="Web-{4F866FC0-4AAB-889A-C549-C7AAC581E469}" dt="2025-08-14T00:54:40.531" v="131" actId="1076"/>
        <pc:sldMkLst>
          <pc:docMk/>
          <pc:sldMk cId="0" sldId="257"/>
        </pc:sldMkLst>
        <pc:spChg chg="mod">
          <ac:chgData name="게스트 사용자" userId="" providerId="Windows Live" clId="Web-{4F866FC0-4AAB-889A-C549-C7AAC581E469}" dt="2025-08-14T00:54:15.296" v="96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15.311" v="97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15.327" v="98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3.249" v="111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3.265" v="112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3.280" v="113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3.296" v="114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3.312" v="115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3.327" v="116" actId="1076"/>
          <ac:spMkLst>
            <pc:docMk/>
            <pc:sldMk cId="0" sldId="257"/>
            <ac:spMk id="16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40.453" v="126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40.468" v="127" actId="107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40.484" v="128" actId="1076"/>
          <ac:spMkLst>
            <pc:docMk/>
            <pc:sldMk cId="0" sldId="257"/>
            <ac:spMk id="19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40.499" v="129" actId="1076"/>
          <ac:spMkLst>
            <pc:docMk/>
            <pc:sldMk cId="0" sldId="257"/>
            <ac:spMk id="20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40.515" v="130" actId="1076"/>
          <ac:spMkLst>
            <pc:docMk/>
            <pc:sldMk cId="0" sldId="257"/>
            <ac:spMk id="21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40.531" v="131" actId="1076"/>
          <ac:spMkLst>
            <pc:docMk/>
            <pc:sldMk cId="0" sldId="257"/>
            <ac:spMk id="22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609" v="117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624" v="118" actId="1076"/>
          <ac:spMkLst>
            <pc:docMk/>
            <pc:sldMk cId="0" sldId="257"/>
            <ac:spMk id="24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640" v="119" actId="1076"/>
          <ac:spMkLst>
            <pc:docMk/>
            <pc:sldMk cId="0" sldId="257"/>
            <ac:spMk id="25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656" v="120" actId="1076"/>
          <ac:spMkLst>
            <pc:docMk/>
            <pc:sldMk cId="0" sldId="257"/>
            <ac:spMk id="26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671" v="121" actId="1076"/>
          <ac:spMkLst>
            <pc:docMk/>
            <pc:sldMk cId="0" sldId="257"/>
            <ac:spMk id="27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687" v="122" actId="1076"/>
          <ac:spMkLst>
            <pc:docMk/>
            <pc:sldMk cId="0" sldId="257"/>
            <ac:spMk id="28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702" v="123" actId="1076"/>
          <ac:spMkLst>
            <pc:docMk/>
            <pc:sldMk cId="0" sldId="257"/>
            <ac:spMk id="29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718" v="124" actId="1076"/>
          <ac:spMkLst>
            <pc:docMk/>
            <pc:sldMk cId="0" sldId="257"/>
            <ac:spMk id="30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4:37.734" v="125" actId="1076"/>
          <ac:spMkLst>
            <pc:docMk/>
            <pc:sldMk cId="0" sldId="257"/>
            <ac:spMk id="31" creationId="{00000000-0000-0000-0000-000000000000}"/>
          </ac:spMkLst>
        </pc:spChg>
      </pc:sldChg>
      <pc:sldChg chg="modSp">
        <pc:chgData name="게스트 사용자" userId="" providerId="Windows Live" clId="Web-{4F866FC0-4AAB-889A-C549-C7AAC581E469}" dt="2025-08-14T00:57:36.957" v="177" actId="1076"/>
        <pc:sldMkLst>
          <pc:docMk/>
          <pc:sldMk cId="0" sldId="259"/>
        </pc:sldMkLst>
        <pc:spChg chg="mod">
          <ac:chgData name="게스트 사용자" userId="" providerId="Windows Live" clId="Web-{4F866FC0-4AAB-889A-C549-C7AAC581E469}" dt="2025-08-14T00:57:25.238" v="160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7:36.957" v="177" actId="107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7:14.050" v="145" actId="20577"/>
          <ac:spMkLst>
            <pc:docMk/>
            <pc:sldMk cId="0" sldId="259"/>
            <ac:spMk id="30" creationId="{00000000-0000-0000-0000-000000000000}"/>
          </ac:spMkLst>
        </pc:spChg>
        <pc:spChg chg="mod">
          <ac:chgData name="게스트 사용자" userId="" providerId="Windows Live" clId="Web-{4F866FC0-4AAB-889A-C549-C7AAC581E469}" dt="2025-08-14T00:57:20.581" v="159" actId="20577"/>
          <ac:spMkLst>
            <pc:docMk/>
            <pc:sldMk cId="0" sldId="259"/>
            <ac:spMk id="38" creationId="{F2B75A92-5E11-9AE3-C9BE-4479E132CAA4}"/>
          </ac:spMkLst>
        </pc:spChg>
      </pc:sldChg>
      <pc:sldChg chg="modSp">
        <pc:chgData name="게스트 사용자" userId="" providerId="Windows Live" clId="Web-{4F866FC0-4AAB-889A-C549-C7AAC581E469}" dt="2025-08-14T01:24:54.598" v="255" actId="14100"/>
        <pc:sldMkLst>
          <pc:docMk/>
          <pc:sldMk cId="0" sldId="260"/>
        </pc:sldMkLst>
        <pc:spChg chg="mod">
          <ac:chgData name="게스트 사용자" userId="" providerId="Windows Live" clId="Web-{4F866FC0-4AAB-889A-C549-C7AAC581E469}" dt="2025-08-14T01:24:54.598" v="255" actId="14100"/>
          <ac:spMkLst>
            <pc:docMk/>
            <pc:sldMk cId="0" sldId="260"/>
            <ac:spMk id="9" creationId="{00000000-0000-0000-0000-000000000000}"/>
          </ac:spMkLst>
        </pc:spChg>
      </pc:sldChg>
      <pc:sldChg chg="modSp">
        <pc:chgData name="게스트 사용자" userId="" providerId="Windows Live" clId="Web-{4F866FC0-4AAB-889A-C549-C7AAC581E469}" dt="2025-08-14T01:00:21.835" v="185" actId="1076"/>
        <pc:sldMkLst>
          <pc:docMk/>
          <pc:sldMk cId="0" sldId="262"/>
        </pc:sldMkLst>
        <pc:spChg chg="mod">
          <ac:chgData name="게스트 사용자" userId="" providerId="Windows Live" clId="Web-{4F866FC0-4AAB-889A-C549-C7AAC581E469}" dt="2025-08-14T01:00:04.256" v="182" actId="20577"/>
          <ac:spMkLst>
            <pc:docMk/>
            <pc:sldMk cId="0" sldId="262"/>
            <ac:spMk id="69" creationId="{4E97237C-F12E-6BB6-BDFD-19C866B8E8BE}"/>
          </ac:spMkLst>
        </pc:spChg>
        <pc:picChg chg="mod">
          <ac:chgData name="게스트 사용자" userId="" providerId="Windows Live" clId="Web-{4F866FC0-4AAB-889A-C549-C7AAC581E469}" dt="2025-08-14T01:00:14.022" v="184" actId="1076"/>
          <ac:picMkLst>
            <pc:docMk/>
            <pc:sldMk cId="0" sldId="262"/>
            <ac:picMk id="19" creationId="{00000000-0000-0000-0000-000000000000}"/>
          </ac:picMkLst>
        </pc:picChg>
        <pc:picChg chg="mod">
          <ac:chgData name="게스트 사용자" userId="" providerId="Windows Live" clId="Web-{4F866FC0-4AAB-889A-C549-C7AAC581E469}" dt="2025-08-14T01:00:10.460" v="183" actId="1076"/>
          <ac:picMkLst>
            <pc:docMk/>
            <pc:sldMk cId="0" sldId="262"/>
            <ac:picMk id="27" creationId="{00000000-0000-0000-0000-000000000000}"/>
          </ac:picMkLst>
        </pc:picChg>
        <pc:picChg chg="mod">
          <ac:chgData name="게스트 사용자" userId="" providerId="Windows Live" clId="Web-{4F866FC0-4AAB-889A-C549-C7AAC581E469}" dt="2025-08-14T01:00:21.835" v="185" actId="1076"/>
          <ac:picMkLst>
            <pc:docMk/>
            <pc:sldMk cId="0" sldId="262"/>
            <ac:picMk id="66" creationId="{EB4090EB-F08C-5ECA-7EA4-6356D915DA3E}"/>
          </ac:picMkLst>
        </pc:picChg>
      </pc:sldChg>
      <pc:sldChg chg="addSp delSp modSp">
        <pc:chgData name="게스트 사용자" userId="" providerId="Windows Live" clId="Web-{4F866FC0-4AAB-889A-C549-C7AAC581E469}" dt="2025-08-14T01:05:49.935" v="248" actId="20577"/>
        <pc:sldMkLst>
          <pc:docMk/>
          <pc:sldMk cId="1784157871" sldId="270"/>
        </pc:sldMkLst>
        <pc:spChg chg="add del mod">
          <ac:chgData name="게스트 사용자" userId="" providerId="Windows Live" clId="Web-{4F866FC0-4AAB-889A-C549-C7AAC581E469}" dt="2025-08-14T01:03:44.573" v="213"/>
          <ac:spMkLst>
            <pc:docMk/>
            <pc:sldMk cId="1784157871" sldId="270"/>
            <ac:spMk id="3" creationId="{E583BE06-458A-811F-3B80-15566C95DC61}"/>
          </ac:spMkLst>
        </pc:spChg>
        <pc:spChg chg="add mod">
          <ac:chgData name="게스트 사용자" userId="" providerId="Windows Live" clId="Web-{4F866FC0-4AAB-889A-C549-C7AAC581E469}" dt="2025-08-14T01:03:59.683" v="222" actId="20577"/>
          <ac:spMkLst>
            <pc:docMk/>
            <pc:sldMk cId="1784157871" sldId="270"/>
            <ac:spMk id="4" creationId="{C98DE1BC-1683-DDDF-83E7-F8569A33CCBC}"/>
          </ac:spMkLst>
        </pc:spChg>
        <pc:spChg chg="add del mod">
          <ac:chgData name="게스트 사용자" userId="" providerId="Windows Live" clId="Web-{4F866FC0-4AAB-889A-C549-C7AAC581E469}" dt="2025-08-14T01:03:39.307" v="212"/>
          <ac:spMkLst>
            <pc:docMk/>
            <pc:sldMk cId="1784157871" sldId="270"/>
            <ac:spMk id="8" creationId="{1E2FD578-0F6C-609B-1D6B-E7829ED06355}"/>
          </ac:spMkLst>
        </pc:spChg>
        <pc:spChg chg="add del mod">
          <ac:chgData name="게스트 사용자" userId="" providerId="Windows Live" clId="Web-{4F866FC0-4AAB-889A-C549-C7AAC581E469}" dt="2025-08-14T01:03:51.433" v="215"/>
          <ac:spMkLst>
            <pc:docMk/>
            <pc:sldMk cId="1784157871" sldId="270"/>
            <ac:spMk id="11" creationId="{C130577A-108C-5B3B-C68A-544D938E78D4}"/>
          </ac:spMkLst>
        </pc:spChg>
        <pc:spChg chg="add mod">
          <ac:chgData name="게스트 사용자" userId="" providerId="Windows Live" clId="Web-{4F866FC0-4AAB-889A-C549-C7AAC581E469}" dt="2025-08-14T01:05:49.935" v="248" actId="20577"/>
          <ac:spMkLst>
            <pc:docMk/>
            <pc:sldMk cId="1784157871" sldId="270"/>
            <ac:spMk id="13" creationId="{6A1429DD-CB8A-6A13-BD53-4BC22E52FC58}"/>
          </ac:spMkLst>
        </pc:spChg>
        <pc:picChg chg="mod">
          <ac:chgData name="게스트 사용자" userId="" providerId="Windows Live" clId="Web-{4F866FC0-4AAB-889A-C549-C7AAC581E469}" dt="2025-08-14T01:03:20.323" v="196" actId="1076"/>
          <ac:picMkLst>
            <pc:docMk/>
            <pc:sldMk cId="1784157871" sldId="270"/>
            <ac:picMk id="5" creationId="{4ADBD75A-AC3D-DB41-4313-7CDDF3B5906B}"/>
          </ac:picMkLst>
        </pc:picChg>
      </pc:sldChg>
      <pc:sldChg chg="modSp">
        <pc:chgData name="게스트 사용자" userId="" providerId="Windows Live" clId="Web-{4F866FC0-4AAB-889A-C549-C7AAC581E469}" dt="2025-08-14T01:06:08.872" v="254"/>
        <pc:sldMkLst>
          <pc:docMk/>
          <pc:sldMk cId="1717076724" sldId="272"/>
        </pc:sldMkLst>
        <pc:spChg chg="mod">
          <ac:chgData name="게스트 사용자" userId="" providerId="Windows Live" clId="Web-{4F866FC0-4AAB-889A-C549-C7AAC581E469}" dt="2025-08-14T01:06:04.044" v="251"/>
          <ac:spMkLst>
            <pc:docMk/>
            <pc:sldMk cId="1717076724" sldId="272"/>
            <ac:spMk id="3" creationId="{A133516F-5FF6-C92A-5EFD-1C81B0123756}"/>
          </ac:spMkLst>
        </pc:spChg>
        <pc:spChg chg="mod">
          <ac:chgData name="게스트 사용자" userId="" providerId="Windows Live" clId="Web-{4F866FC0-4AAB-889A-C549-C7AAC581E469}" dt="2025-08-14T01:06:08.872" v="254"/>
          <ac:spMkLst>
            <pc:docMk/>
            <pc:sldMk cId="1717076724" sldId="272"/>
            <ac:spMk id="4" creationId="{5DD6247E-A8A0-DCF9-287B-F3672C1BAFBD}"/>
          </ac:spMkLst>
        </pc:spChg>
      </pc:sldChg>
      <pc:sldChg chg="addSp modSp">
        <pc:chgData name="게스트 사용자" userId="" providerId="Windows Live" clId="Web-{4F866FC0-4AAB-889A-C549-C7AAC581E469}" dt="2025-08-14T01:03:14.604" v="195"/>
        <pc:sldMkLst>
          <pc:docMk/>
          <pc:sldMk cId="3794340865" sldId="273"/>
        </pc:sldMkLst>
        <pc:spChg chg="mod">
          <ac:chgData name="게스트 사용자" userId="" providerId="Windows Live" clId="Web-{4F866FC0-4AAB-889A-C549-C7AAC581E469}" dt="2025-08-14T01:03:14.604" v="195"/>
          <ac:spMkLst>
            <pc:docMk/>
            <pc:sldMk cId="3794340865" sldId="273"/>
            <ac:spMk id="3" creationId="{7F0C33AA-FC6D-E692-ECA8-7A3A85F16B53}"/>
          </ac:spMkLst>
        </pc:spChg>
        <pc:spChg chg="add mod">
          <ac:chgData name="게스트 사용자" userId="" providerId="Windows Live" clId="Web-{4F866FC0-4AAB-889A-C549-C7AAC581E469}" dt="2025-08-14T01:02:52.635" v="194" actId="1076"/>
          <ac:spMkLst>
            <pc:docMk/>
            <pc:sldMk cId="3794340865" sldId="273"/>
            <ac:spMk id="6" creationId="{6C7323D2-E4AB-D22A-0B0C-41147A5D9AC2}"/>
          </ac:spMkLst>
        </pc:spChg>
      </pc:sldChg>
      <pc:sldChg chg="modSp">
        <pc:chgData name="게스트 사용자" userId="" providerId="Windows Live" clId="Web-{4F866FC0-4AAB-889A-C549-C7AAC581E469}" dt="2025-08-14T01:05:55.247" v="250"/>
        <pc:sldMkLst>
          <pc:docMk/>
          <pc:sldMk cId="3641826300" sldId="274"/>
        </pc:sldMkLst>
        <pc:spChg chg="mod">
          <ac:chgData name="게스트 사용자" userId="" providerId="Windows Live" clId="Web-{4F866FC0-4AAB-889A-C549-C7AAC581E469}" dt="2025-08-14T01:05:55.247" v="250"/>
          <ac:spMkLst>
            <pc:docMk/>
            <pc:sldMk cId="3641826300" sldId="274"/>
            <ac:spMk id="3" creationId="{C69D5019-75F2-7539-E4FE-E38C7A13409D}"/>
          </ac:spMkLst>
        </pc:spChg>
      </pc:sldChg>
      <pc:sldChg chg="addSp delSp modSp">
        <pc:chgData name="게스트 사용자" userId="" providerId="Windows Live" clId="Web-{4F866FC0-4AAB-889A-C549-C7AAC581E469}" dt="2025-08-14T02:04:25.607" v="260" actId="1076"/>
        <pc:sldMkLst>
          <pc:docMk/>
          <pc:sldMk cId="3549373622" sldId="290"/>
        </pc:sldMkLst>
        <pc:picChg chg="add mod">
          <ac:chgData name="게스트 사용자" userId="" providerId="Windows Live" clId="Web-{4F866FC0-4AAB-889A-C549-C7AAC581E469}" dt="2025-08-14T02:04:25.607" v="260" actId="1076"/>
          <ac:picMkLst>
            <pc:docMk/>
            <pc:sldMk cId="3549373622" sldId="290"/>
            <ac:picMk id="4" creationId="{27ABD557-F845-EA13-C849-362CE382FA37}"/>
          </ac:picMkLst>
        </pc:picChg>
        <pc:picChg chg="del">
          <ac:chgData name="게스트 사용자" userId="" providerId="Windows Live" clId="Web-{4F866FC0-4AAB-889A-C549-C7AAC581E469}" dt="2025-08-14T02:04:19.607" v="258"/>
          <ac:picMkLst>
            <pc:docMk/>
            <pc:sldMk cId="3549373622" sldId="290"/>
            <ac:picMk id="5" creationId="{AF1B87F5-B0DF-CAA9-73E0-86B2619FBA5F}"/>
          </ac:picMkLst>
        </pc:picChg>
      </pc:sldChg>
      <pc:sldChg chg="addSp delSp modSp">
        <pc:chgData name="게스트 사용자" userId="" providerId="Windows Live" clId="Web-{4F866FC0-4AAB-889A-C549-C7AAC581E469}" dt="2025-08-14T02:09:29.854" v="276" actId="1076"/>
        <pc:sldMkLst>
          <pc:docMk/>
          <pc:sldMk cId="2922528215" sldId="291"/>
        </pc:sldMkLst>
        <pc:picChg chg="del">
          <ac:chgData name="게스트 사용자" userId="" providerId="Windows Live" clId="Web-{4F866FC0-4AAB-889A-C549-C7AAC581E469}" dt="2025-08-14T02:08:23.491" v="266"/>
          <ac:picMkLst>
            <pc:docMk/>
            <pc:sldMk cId="2922528215" sldId="291"/>
            <ac:picMk id="3" creationId="{957B7173-20A3-7227-E93A-9567841ABE7C}"/>
          </ac:picMkLst>
        </pc:picChg>
        <pc:picChg chg="add mod">
          <ac:chgData name="게스트 사용자" userId="" providerId="Windows Live" clId="Web-{4F866FC0-4AAB-889A-C549-C7AAC581E469}" dt="2025-08-14T02:09:29.854" v="276" actId="1076"/>
          <ac:picMkLst>
            <pc:docMk/>
            <pc:sldMk cId="2922528215" sldId="291"/>
            <ac:picMk id="4" creationId="{01FC893E-3673-5A79-BED4-1DC902C173EF}"/>
          </ac:picMkLst>
        </pc:picChg>
        <pc:picChg chg="add mod">
          <ac:chgData name="게스트 사용자" userId="" providerId="Windows Live" clId="Web-{4F866FC0-4AAB-889A-C549-C7AAC581E469}" dt="2025-08-14T02:09:28.901" v="275" actId="1076"/>
          <ac:picMkLst>
            <pc:docMk/>
            <pc:sldMk cId="2922528215" sldId="291"/>
            <ac:picMk id="5" creationId="{2706E22D-D427-97B2-5E70-A9ECEA362EFB}"/>
          </ac:picMkLst>
        </pc:picChg>
      </pc:sldChg>
      <pc:sldChg chg="addSp delSp modSp">
        <pc:chgData name="게스트 사용자" userId="" providerId="Windows Live" clId="Web-{4F866FC0-4AAB-889A-C549-C7AAC581E469}" dt="2025-08-14T02:07:17.582" v="265" actId="1076"/>
        <pc:sldMkLst>
          <pc:docMk/>
          <pc:sldMk cId="1772562991" sldId="292"/>
        </pc:sldMkLst>
        <pc:picChg chg="add mod">
          <ac:chgData name="게스트 사용자" userId="" providerId="Windows Live" clId="Web-{4F866FC0-4AAB-889A-C549-C7AAC581E469}" dt="2025-08-14T02:07:17.582" v="265" actId="1076"/>
          <ac:picMkLst>
            <pc:docMk/>
            <pc:sldMk cId="1772562991" sldId="292"/>
            <ac:picMk id="3" creationId="{DBD0103C-6DC1-9C05-1C0B-D50C9840F11C}"/>
          </ac:picMkLst>
        </pc:picChg>
        <pc:picChg chg="del">
          <ac:chgData name="게스트 사용자" userId="" providerId="Windows Live" clId="Web-{4F866FC0-4AAB-889A-C549-C7AAC581E469}" dt="2025-08-14T02:07:08.628" v="261"/>
          <ac:picMkLst>
            <pc:docMk/>
            <pc:sldMk cId="1772562991" sldId="292"/>
            <ac:picMk id="4" creationId="{611E255D-8BFA-8A68-44CC-4C59487EABA4}"/>
          </ac:picMkLst>
        </pc:picChg>
      </pc:sldChg>
      <pc:sldChg chg="modSp">
        <pc:chgData name="게스트 사용자" userId="" providerId="Windows Live" clId="Web-{4F866FC0-4AAB-889A-C549-C7AAC581E469}" dt="2025-08-14T02:03:41.793" v="256" actId="1076"/>
        <pc:sldMkLst>
          <pc:docMk/>
          <pc:sldMk cId="18544049" sldId="293"/>
        </pc:sldMkLst>
        <pc:spChg chg="mod">
          <ac:chgData name="게스트 사용자" userId="" providerId="Windows Live" clId="Web-{4F866FC0-4AAB-889A-C549-C7AAC581E469}" dt="2025-08-14T02:03:41.793" v="256" actId="1076"/>
          <ac:spMkLst>
            <pc:docMk/>
            <pc:sldMk cId="18544049" sldId="293"/>
            <ac:spMk id="10" creationId="{DB94B301-B5A3-FF31-ECFD-B29DA992892B}"/>
          </ac:spMkLst>
        </pc:spChg>
      </pc:sldChg>
    </pc:docChg>
  </pc:docChgLst>
  <pc:docChgLst>
    <pc:chgData name="게스트 사용자" providerId="Windows Live" clId="Web-{0282A168-EBDA-CADA-7241-70F0D184E9D2}"/>
    <pc:docChg chg="addSld delSld modSld sldOrd addMainMaster delMainMaster">
      <pc:chgData name="게스트 사용자" userId="" providerId="Windows Live" clId="Web-{0282A168-EBDA-CADA-7241-70F0D184E9D2}" dt="2025-08-14T01:53:15.492" v="575"/>
      <pc:docMkLst>
        <pc:docMk/>
      </pc:docMkLst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56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56"/>
            <ac:spMk id="9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57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57"/>
            <ac:spMk id="3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58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58"/>
            <ac:spMk id="3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59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59"/>
            <ac:spMk id="2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60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60"/>
            <ac:spMk id="3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61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61"/>
            <ac:spMk id="11" creationId="{00000000-0000-0000-0000-000000000000}"/>
          </ac:spMkLst>
        </pc:spChg>
      </pc:sldChg>
      <pc:sldChg chg="delSp 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62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62"/>
            <ac:spMk id="3" creationId="{00000000-0000-0000-0000-000000000000}"/>
          </ac:spMkLst>
        </pc:spChg>
        <pc:spChg chg="mod">
          <ac:chgData name="게스트 사용자" userId="" providerId="Windows Live" clId="Web-{0282A168-EBDA-CADA-7241-70F0D184E9D2}" dt="2025-08-14T00:50:44.799" v="3" actId="20577"/>
          <ac:spMkLst>
            <pc:docMk/>
            <pc:sldMk cId="0" sldId="262"/>
            <ac:spMk id="57" creationId="{0467C97C-787D-75A9-3C57-DAD546C9ADBF}"/>
          </ac:spMkLst>
        </pc:spChg>
        <pc:picChg chg="del">
          <ac:chgData name="게스트 사용자" userId="" providerId="Windows Live" clId="Web-{0282A168-EBDA-CADA-7241-70F0D184E9D2}" dt="2025-08-14T00:50:47.268" v="4"/>
          <ac:picMkLst>
            <pc:docMk/>
            <pc:sldMk cId="0" sldId="262"/>
            <ac:picMk id="65" creationId="{8F049DDD-2C13-AC2F-743F-BA84D7ED0CBD}"/>
          </ac:picMkLst>
        </pc:pic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63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63"/>
            <ac:spMk id="3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64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64"/>
            <ac:spMk id="3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9:44.627" v="57" actId="20577"/>
        <pc:sldMkLst>
          <pc:docMk/>
          <pc:sldMk cId="0" sldId="265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65"/>
            <ac:spMk id="3" creationId="{00000000-0000-0000-0000-000000000000}"/>
          </ac:spMkLst>
        </pc:spChg>
        <pc:spChg chg="mod">
          <ac:chgData name="게스트 사용자" userId="" providerId="Windows Live" clId="Web-{0282A168-EBDA-CADA-7241-70F0D184E9D2}" dt="2025-08-14T00:59:44.627" v="57" actId="20577"/>
          <ac:spMkLst>
            <pc:docMk/>
            <pc:sldMk cId="0" sldId="265"/>
            <ac:spMk id="16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0" sldId="266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0" sldId="266"/>
            <ac:spMk id="3" creationId="{00000000-0000-0000-0000-000000000000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4147998822" sldId="267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4147998822" sldId="267"/>
            <ac:spMk id="2" creationId="{B6209945-4E9C-5AA7-40D5-CB5E5783829A}"/>
          </ac:spMkLst>
        </pc:spChg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4147998822" sldId="267"/>
            <ac:spMk id="3" creationId="{F19F6F96-8EDB-A610-8D69-4C7CD182C1BF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2692644892" sldId="268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2692644892" sldId="268"/>
            <ac:spMk id="2" creationId="{30E0AE8A-6466-DE51-2885-2F4A027F2DFE}"/>
          </ac:spMkLst>
        </pc:spChg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2692644892" sldId="268"/>
            <ac:spMk id="3" creationId="{453B0223-92AC-FE69-FC25-92DF170D967A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2108426811" sldId="269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2108426811" sldId="269"/>
            <ac:spMk id="2" creationId="{516EF636-6628-AAE5-1D7C-672C51B51364}"/>
          </ac:spMkLst>
        </pc:spChg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2108426811" sldId="269"/>
            <ac:spMk id="3" creationId="{304EA836-8D93-64C2-A5FC-77354A9FFF52}"/>
          </ac:spMkLst>
        </pc:spChg>
      </pc:sldChg>
      <pc:sldChg chg="modSp mod modClrScheme chgLayout">
        <pc:chgData name="게스트 사용자" userId="" providerId="Windows Live" clId="Web-{0282A168-EBDA-CADA-7241-70F0D184E9D2}" dt="2025-08-14T00:56:08.559" v="28" actId="1076"/>
        <pc:sldMkLst>
          <pc:docMk/>
          <pc:sldMk cId="1784157871" sldId="270"/>
        </pc:sldMkLst>
        <pc:spChg chg="mod ord">
          <ac:chgData name="게스트 사용자" userId="" providerId="Windows Live" clId="Web-{0282A168-EBDA-CADA-7241-70F0D184E9D2}" dt="2025-08-14T00:56:08.559" v="28" actId="1076"/>
          <ac:spMkLst>
            <pc:docMk/>
            <pc:sldMk cId="1784157871" sldId="270"/>
            <ac:spMk id="3" creationId="{E583BE06-458A-811F-3B80-15566C95DC61}"/>
          </ac:spMkLst>
        </pc:spChg>
      </pc:sldChg>
      <pc:sldChg chg="modSp mod modClrScheme chgLayout">
        <pc:chgData name="게스트 사용자" userId="" providerId="Windows Live" clId="Web-{0282A168-EBDA-CADA-7241-70F0D184E9D2}" dt="2025-08-14T00:57:58.593" v="55"/>
        <pc:sldMkLst>
          <pc:docMk/>
          <pc:sldMk cId="1717076724" sldId="272"/>
        </pc:sldMkLst>
        <pc:spChg chg="mod ord">
          <ac:chgData name="게스트 사용자" userId="" providerId="Windows Live" clId="Web-{0282A168-EBDA-CADA-7241-70F0D184E9D2}" dt="2025-08-14T00:57:58.593" v="55"/>
          <ac:spMkLst>
            <pc:docMk/>
            <pc:sldMk cId="1717076724" sldId="272"/>
            <ac:spMk id="3" creationId="{A133516F-5FF6-C92A-5EFD-1C81B0123756}"/>
          </ac:spMkLst>
        </pc:spChg>
        <pc:spChg chg="mod ord">
          <ac:chgData name="게스트 사용자" userId="" providerId="Windows Live" clId="Web-{0282A168-EBDA-CADA-7241-70F0D184E9D2}" dt="2025-08-14T00:57:46.593" v="53" actId="1076"/>
          <ac:spMkLst>
            <pc:docMk/>
            <pc:sldMk cId="1717076724" sldId="272"/>
            <ac:spMk id="4" creationId="{5DD6247E-A8A0-DCF9-287B-F3672C1BAFBD}"/>
          </ac:spMkLst>
        </pc:spChg>
      </pc:sldChg>
      <pc:sldChg chg="modSp mod modClrScheme chgLayout">
        <pc:chgData name="게스트 사용자" userId="" providerId="Windows Live" clId="Web-{0282A168-EBDA-CADA-7241-70F0D184E9D2}" dt="2025-08-14T00:56:14.762" v="29" actId="1076"/>
        <pc:sldMkLst>
          <pc:docMk/>
          <pc:sldMk cId="3794340865" sldId="273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3794340865" sldId="273"/>
            <ac:spMk id="2" creationId="{2821D6DE-B173-B947-5401-47F46C0C6AFD}"/>
          </ac:spMkLst>
        </pc:spChg>
        <pc:spChg chg="mod ord">
          <ac:chgData name="게스트 사용자" userId="" providerId="Windows Live" clId="Web-{0282A168-EBDA-CADA-7241-70F0D184E9D2}" dt="2025-08-14T00:56:14.762" v="29" actId="1076"/>
          <ac:spMkLst>
            <pc:docMk/>
            <pc:sldMk cId="3794340865" sldId="273"/>
            <ac:spMk id="3" creationId="{7F0C33AA-FC6D-E692-ECA8-7A3A85F16B53}"/>
          </ac:spMkLst>
        </pc:spChg>
      </pc:sldChg>
      <pc:sldChg chg="modSp mod modClrScheme chgLayout">
        <pc:chgData name="게스트 사용자" userId="" providerId="Windows Live" clId="Web-{0282A168-EBDA-CADA-7241-70F0D184E9D2}" dt="2025-08-14T00:56:34.653" v="35" actId="1076"/>
        <pc:sldMkLst>
          <pc:docMk/>
          <pc:sldMk cId="3641826300" sldId="274"/>
        </pc:sldMkLst>
        <pc:spChg chg="mod ord">
          <ac:chgData name="게스트 사용자" userId="" providerId="Windows Live" clId="Web-{0282A168-EBDA-CADA-7241-70F0D184E9D2}" dt="2025-08-14T00:56:34.653" v="35" actId="1076"/>
          <ac:spMkLst>
            <pc:docMk/>
            <pc:sldMk cId="3641826300" sldId="274"/>
            <ac:spMk id="3" creationId="{C69D5019-75F2-7539-E4FE-E38C7A13409D}"/>
          </ac:spMkLst>
        </pc:spChg>
      </pc:sldChg>
      <pc:sldChg chg="modSp mod modClrScheme chgLayout">
        <pc:chgData name="게스트 사용자" userId="" providerId="Windows Live" clId="Web-{0282A168-EBDA-CADA-7241-70F0D184E9D2}" dt="2025-08-14T00:53:27.460" v="8"/>
        <pc:sldMkLst>
          <pc:docMk/>
          <pc:sldMk cId="955174911" sldId="275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955174911" sldId="275"/>
            <ac:spMk id="2" creationId="{DBCBA880-A42A-09FB-51C7-39FFCB1B5294}"/>
          </ac:spMkLst>
        </pc:spChg>
      </pc:sldChg>
      <pc:sldChg chg="addSp modSp mod modClrScheme chgLayout">
        <pc:chgData name="게스트 사용자" userId="" providerId="Windows Live" clId="Web-{0282A168-EBDA-CADA-7241-70F0D184E9D2}" dt="2025-08-14T01:11:15.415" v="158" actId="20577"/>
        <pc:sldMkLst>
          <pc:docMk/>
          <pc:sldMk cId="1016532973" sldId="276"/>
        </pc:sldMkLst>
        <pc:spChg chg="add mod">
          <ac:chgData name="게스트 사용자" userId="" providerId="Windows Live" clId="Web-{0282A168-EBDA-CADA-7241-70F0D184E9D2}" dt="2025-08-14T01:11:15.415" v="158" actId="20577"/>
          <ac:spMkLst>
            <pc:docMk/>
            <pc:sldMk cId="1016532973" sldId="276"/>
            <ac:spMk id="2" creationId="{98C5D000-5A62-25CD-7DE8-AD333577DDC7}"/>
          </ac:spMkLst>
        </pc:spChg>
        <pc:spChg chg="mod ord">
          <ac:chgData name="게스트 사용자" userId="" providerId="Windows Live" clId="Web-{0282A168-EBDA-CADA-7241-70F0D184E9D2}" dt="2025-08-14T01:09:29.397" v="124" actId="20577"/>
          <ac:spMkLst>
            <pc:docMk/>
            <pc:sldMk cId="1016532973" sldId="276"/>
            <ac:spMk id="10" creationId="{E878B717-51FF-1FB7-FC86-3D81FAE31E08}"/>
          </ac:spMkLst>
        </pc:spChg>
        <pc:picChg chg="mod">
          <ac:chgData name="게스트 사용자" userId="" providerId="Windows Live" clId="Web-{0282A168-EBDA-CADA-7241-70F0D184E9D2}" dt="2025-08-14T01:09:33.240" v="125" actId="1076"/>
          <ac:picMkLst>
            <pc:docMk/>
            <pc:sldMk cId="1016532973" sldId="276"/>
            <ac:picMk id="9" creationId="{01EF2B2E-1BDD-A428-A249-D32D821990FB}"/>
          </ac:picMkLst>
        </pc:picChg>
      </pc:sldChg>
      <pc:sldChg chg="addSp delSp modSp mod modClrScheme chgLayout">
        <pc:chgData name="게스트 사용자" userId="" providerId="Windows Live" clId="Web-{0282A168-EBDA-CADA-7241-70F0D184E9D2}" dt="2025-08-14T01:44:00.586" v="479" actId="1076"/>
        <pc:sldMkLst>
          <pc:docMk/>
          <pc:sldMk cId="1195979306" sldId="277"/>
        </pc:sldMkLst>
        <pc:spChg chg="mod ord">
          <ac:chgData name="게스트 사용자" userId="" providerId="Windows Live" clId="Web-{0282A168-EBDA-CADA-7241-70F0D184E9D2}" dt="2025-08-14T01:06:12.343" v="95" actId="20577"/>
          <ac:spMkLst>
            <pc:docMk/>
            <pc:sldMk cId="1195979306" sldId="277"/>
            <ac:spMk id="6" creationId="{E9EDB082-3319-319C-D9DE-1FC1A10878FD}"/>
          </ac:spMkLst>
        </pc:spChg>
        <pc:spChg chg="mod">
          <ac:chgData name="게스트 사용자" userId="" providerId="Windows Live" clId="Web-{0282A168-EBDA-CADA-7241-70F0D184E9D2}" dt="2025-08-14T01:19:18.241" v="202" actId="20577"/>
          <ac:spMkLst>
            <pc:docMk/>
            <pc:sldMk cId="1195979306" sldId="277"/>
            <ac:spMk id="10" creationId="{19129C94-6EDC-58BA-9F29-BE5218FCF51D}"/>
          </ac:spMkLst>
        </pc:spChg>
        <pc:picChg chg="add mod">
          <ac:chgData name="게스트 사용자" userId="" providerId="Windows Live" clId="Web-{0282A168-EBDA-CADA-7241-70F0D184E9D2}" dt="2025-08-14T01:44:00.586" v="479" actId="1076"/>
          <ac:picMkLst>
            <pc:docMk/>
            <pc:sldMk cId="1195979306" sldId="277"/>
            <ac:picMk id="2" creationId="{25E3BE89-6658-67AC-CD95-355C2B4EF174}"/>
          </ac:picMkLst>
        </pc:picChg>
        <pc:picChg chg="del">
          <ac:chgData name="게스트 사용자" userId="" providerId="Windows Live" clId="Web-{0282A168-EBDA-CADA-7241-70F0D184E9D2}" dt="2025-08-14T01:43:48.507" v="474"/>
          <ac:picMkLst>
            <pc:docMk/>
            <pc:sldMk cId="1195979306" sldId="277"/>
            <ac:picMk id="9" creationId="{69542FF0-EF4A-EB6A-AEC6-844A2BC7CD8F}"/>
          </ac:picMkLst>
        </pc:picChg>
      </pc:sldChg>
      <pc:sldChg chg="addSp delSp modSp mod ord modClrScheme chgLayout">
        <pc:chgData name="게스트 사용자" userId="" providerId="Windows Live" clId="Web-{0282A168-EBDA-CADA-7241-70F0D184E9D2}" dt="2025-08-14T01:53:15.492" v="575"/>
        <pc:sldMkLst>
          <pc:docMk/>
          <pc:sldMk cId="2429385194" sldId="278"/>
        </pc:sldMkLst>
        <pc:spChg chg="mod ord">
          <ac:chgData name="게스트 사용자" userId="" providerId="Windows Live" clId="Web-{0282A168-EBDA-CADA-7241-70F0D184E9D2}" dt="2025-08-14T01:34:55.396" v="404" actId="20577"/>
          <ac:spMkLst>
            <pc:docMk/>
            <pc:sldMk cId="2429385194" sldId="278"/>
            <ac:spMk id="8" creationId="{D30EC9D0-6BC6-65CE-C2A9-EFC3D51A216A}"/>
          </ac:spMkLst>
        </pc:spChg>
        <pc:spChg chg="mod">
          <ac:chgData name="게스트 사용자" userId="" providerId="Windows Live" clId="Web-{0282A168-EBDA-CADA-7241-70F0D184E9D2}" dt="2025-08-14T01:36:56.118" v="454" actId="20577"/>
          <ac:spMkLst>
            <pc:docMk/>
            <pc:sldMk cId="2429385194" sldId="278"/>
            <ac:spMk id="10" creationId="{8EA1FFB9-D097-8AE1-DCE3-C8A6102E6862}"/>
          </ac:spMkLst>
        </pc:spChg>
        <pc:picChg chg="add mod">
          <ac:chgData name="게스트 사용자" userId="" providerId="Windows Live" clId="Web-{0282A168-EBDA-CADA-7241-70F0D184E9D2}" dt="2025-08-14T01:46:14.965" v="485" actId="1076"/>
          <ac:picMkLst>
            <pc:docMk/>
            <pc:sldMk cId="2429385194" sldId="278"/>
            <ac:picMk id="2" creationId="{4E27F5D0-48F3-7567-66B5-D3694F2B3977}"/>
          </ac:picMkLst>
        </pc:picChg>
        <pc:picChg chg="del">
          <ac:chgData name="게스트 사용자" userId="" providerId="Windows Live" clId="Web-{0282A168-EBDA-CADA-7241-70F0D184E9D2}" dt="2025-08-14T01:34:29.864" v="384"/>
          <ac:picMkLst>
            <pc:docMk/>
            <pc:sldMk cId="2429385194" sldId="278"/>
            <ac:picMk id="3" creationId="{5C5C09F9-1F84-D291-C9A6-6812FF250F90}"/>
          </ac:picMkLst>
        </pc:picChg>
      </pc:sldChg>
      <pc:sldChg chg="addSp delSp modSp mod modClrScheme chgLayout">
        <pc:chgData name="게스트 사용자" userId="" providerId="Windows Live" clId="Web-{0282A168-EBDA-CADA-7241-70F0D184E9D2}" dt="2025-08-14T01:21:08.260" v="221" actId="1076"/>
        <pc:sldMkLst>
          <pc:docMk/>
          <pc:sldMk cId="1186048211" sldId="279"/>
        </pc:sldMkLst>
        <pc:spChg chg="add mod">
          <ac:chgData name="게스트 사용자" userId="" providerId="Windows Live" clId="Web-{0282A168-EBDA-CADA-7241-70F0D184E9D2}" dt="2025-08-14T01:19:38.460" v="211" actId="1076"/>
          <ac:spMkLst>
            <pc:docMk/>
            <pc:sldMk cId="1186048211" sldId="279"/>
            <ac:spMk id="2" creationId="{F4BB38A3-7B0C-26EF-0A83-C7C881677C66}"/>
          </ac:spMkLst>
        </pc:spChg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1186048211" sldId="279"/>
            <ac:spMk id="6" creationId="{B34DB25C-5917-E350-CF01-86DA3C13EDF6}"/>
          </ac:spMkLst>
        </pc:spChg>
        <pc:spChg chg="mod">
          <ac:chgData name="게스트 사용자" userId="" providerId="Windows Live" clId="Web-{0282A168-EBDA-CADA-7241-70F0D184E9D2}" dt="2025-08-14T01:19:34.070" v="208" actId="1076"/>
          <ac:spMkLst>
            <pc:docMk/>
            <pc:sldMk cId="1186048211" sldId="279"/>
            <ac:spMk id="9" creationId="{3BB772EF-B0F2-7874-7FCC-23D7C3B0B817}"/>
          </ac:spMkLst>
        </pc:spChg>
        <pc:picChg chg="del mod">
          <ac:chgData name="게스트 사용자" userId="" providerId="Windows Live" clId="Web-{0282A168-EBDA-CADA-7241-70F0D184E9D2}" dt="2025-08-14T01:20:26.008" v="212"/>
          <ac:picMkLst>
            <pc:docMk/>
            <pc:sldMk cId="1186048211" sldId="279"/>
            <ac:picMk id="3" creationId="{036384CC-7CFF-C967-6EA6-CDAD78AC4BD1}"/>
          </ac:picMkLst>
        </pc:picChg>
        <pc:picChg chg="add mod">
          <ac:chgData name="게스트 사용자" userId="" providerId="Windows Live" clId="Web-{0282A168-EBDA-CADA-7241-70F0D184E9D2}" dt="2025-08-14T01:21:08.260" v="221" actId="1076"/>
          <ac:picMkLst>
            <pc:docMk/>
            <pc:sldMk cId="1186048211" sldId="279"/>
            <ac:picMk id="4" creationId="{48AAEA96-0B92-51CF-F35C-D527CBFF9D02}"/>
          </ac:picMkLst>
        </pc:picChg>
        <pc:picChg chg="del mod">
          <ac:chgData name="게스트 사용자" userId="" providerId="Windows Live" clId="Web-{0282A168-EBDA-CADA-7241-70F0D184E9D2}" dt="2025-08-14T01:20:27.477" v="213"/>
          <ac:picMkLst>
            <pc:docMk/>
            <pc:sldMk cId="1186048211" sldId="279"/>
            <ac:picMk id="8" creationId="{2386FAA8-BEB3-954A-3ABA-9130D13CBF8B}"/>
          </ac:picMkLst>
        </pc:picChg>
      </pc:sldChg>
      <pc:sldChg chg="mod modClrScheme chgLayout">
        <pc:chgData name="게스트 사용자" userId="" providerId="Windows Live" clId="Web-{0282A168-EBDA-CADA-7241-70F0D184E9D2}" dt="2025-08-14T00:53:27.460" v="8"/>
        <pc:sldMkLst>
          <pc:docMk/>
          <pc:sldMk cId="2173938437" sldId="280"/>
        </pc:sldMkLst>
      </pc:sldChg>
      <pc:sldChg chg="modSp del mod modClrScheme chgLayout">
        <pc:chgData name="게스트 사용자" userId="" providerId="Windows Live" clId="Web-{0282A168-EBDA-CADA-7241-70F0D184E9D2}" dt="2025-08-14T01:47:11.107" v="498"/>
        <pc:sldMkLst>
          <pc:docMk/>
          <pc:sldMk cId="3583380039" sldId="284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3583380039" sldId="284"/>
            <ac:spMk id="6" creationId="{5BBA5601-8E4F-2823-ECF7-CC08A80BDE6B}"/>
          </ac:spMkLst>
        </pc:spChg>
        <pc:picChg chg="mod ord">
          <ac:chgData name="게스트 사용자" userId="" providerId="Windows Live" clId="Web-{0282A168-EBDA-CADA-7241-70F0D184E9D2}" dt="2025-08-14T01:46:45.888" v="496"/>
          <ac:picMkLst>
            <pc:docMk/>
            <pc:sldMk cId="3583380039" sldId="284"/>
            <ac:picMk id="3" creationId="{418021ED-52EE-2C1F-C285-F23FC346497F}"/>
          </ac:picMkLst>
        </pc:picChg>
      </pc:sldChg>
      <pc:sldChg chg="modSp del mod modClrScheme chgLayout">
        <pc:chgData name="게스트 사용자" userId="" providerId="Windows Live" clId="Web-{0282A168-EBDA-CADA-7241-70F0D184E9D2}" dt="2025-08-14T01:46:33.950" v="494"/>
        <pc:sldMkLst>
          <pc:docMk/>
          <pc:sldMk cId="1899349124" sldId="285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1899349124" sldId="285"/>
            <ac:spMk id="10" creationId="{7DF5C4B8-6437-5015-3665-A18B5DF9D265}"/>
          </ac:spMkLst>
        </pc:spChg>
      </pc:sldChg>
      <pc:sldChg chg="modSp del mod modClrScheme chgLayout">
        <pc:chgData name="게스트 사용자" userId="" providerId="Windows Live" clId="Web-{0282A168-EBDA-CADA-7241-70F0D184E9D2}" dt="2025-08-14T01:47:02.763" v="497"/>
        <pc:sldMkLst>
          <pc:docMk/>
          <pc:sldMk cId="703666019" sldId="286"/>
        </pc:sldMkLst>
        <pc:spChg chg="mod ord">
          <ac:chgData name="게스트 사용자" userId="" providerId="Windows Live" clId="Web-{0282A168-EBDA-CADA-7241-70F0D184E9D2}" dt="2025-08-14T00:53:27.460" v="8"/>
          <ac:spMkLst>
            <pc:docMk/>
            <pc:sldMk cId="703666019" sldId="286"/>
            <ac:spMk id="6" creationId="{CB8A2D23-2908-92B3-9DD1-758F502075C0}"/>
          </ac:spMkLst>
        </pc:spChg>
      </pc:sldChg>
      <pc:sldChg chg="addSp delSp modSp add replId">
        <pc:chgData name="게스트 사용자" userId="" providerId="Windows Live" clId="Web-{0282A168-EBDA-CADA-7241-70F0D184E9D2}" dt="2025-08-14T01:17:10.785" v="197" actId="20577"/>
        <pc:sldMkLst>
          <pc:docMk/>
          <pc:sldMk cId="1180610595" sldId="287"/>
        </pc:sldMkLst>
        <pc:spChg chg="mod">
          <ac:chgData name="게스트 사용자" userId="" providerId="Windows Live" clId="Web-{0282A168-EBDA-CADA-7241-70F0D184E9D2}" dt="2025-08-14T01:17:10.785" v="197" actId="20577"/>
          <ac:spMkLst>
            <pc:docMk/>
            <pc:sldMk cId="1180610595" sldId="287"/>
            <ac:spMk id="2" creationId="{A4CFF79E-797B-2477-CD22-15A111FFA204}"/>
          </ac:spMkLst>
        </pc:spChg>
        <pc:spChg chg="mod">
          <ac:chgData name="게스트 사용자" userId="" providerId="Windows Live" clId="Web-{0282A168-EBDA-CADA-7241-70F0D184E9D2}" dt="2025-08-14T01:15:58.970" v="177" actId="20577"/>
          <ac:spMkLst>
            <pc:docMk/>
            <pc:sldMk cId="1180610595" sldId="287"/>
            <ac:spMk id="10" creationId="{4117E422-A285-1E79-D3A2-4D1D41CC3882}"/>
          </ac:spMkLst>
        </pc:spChg>
        <pc:picChg chg="add mod">
          <ac:chgData name="게스트 사용자" userId="" providerId="Windows Live" clId="Web-{0282A168-EBDA-CADA-7241-70F0D184E9D2}" dt="2025-08-14T01:16:27.877" v="183" actId="1076"/>
          <ac:picMkLst>
            <pc:docMk/>
            <pc:sldMk cId="1180610595" sldId="287"/>
            <ac:picMk id="3" creationId="{629E03DC-0033-30AF-6337-BE763F19118C}"/>
          </ac:picMkLst>
        </pc:picChg>
        <pc:picChg chg="del">
          <ac:chgData name="게스트 사용자" userId="" providerId="Windows Live" clId="Web-{0282A168-EBDA-CADA-7241-70F0D184E9D2}" dt="2025-08-14T01:16:02.548" v="178"/>
          <ac:picMkLst>
            <pc:docMk/>
            <pc:sldMk cId="1180610595" sldId="287"/>
            <ac:picMk id="9" creationId="{824D2EC9-65C1-4643-1EF4-DF93216FFEB3}"/>
          </ac:picMkLst>
        </pc:picChg>
      </pc:sldChg>
      <pc:sldChg chg="addSp delSp modSp add replId">
        <pc:chgData name="게스트 사용자" userId="" providerId="Windows Live" clId="Web-{0282A168-EBDA-CADA-7241-70F0D184E9D2}" dt="2025-08-14T01:25:35.786" v="275" actId="20577"/>
        <pc:sldMkLst>
          <pc:docMk/>
          <pc:sldMk cId="3208200619" sldId="288"/>
        </pc:sldMkLst>
        <pc:spChg chg="mod">
          <ac:chgData name="게스트 사용자" userId="" providerId="Windows Live" clId="Web-{0282A168-EBDA-CADA-7241-70F0D184E9D2}" dt="2025-08-14T01:25:35.786" v="275" actId="20577"/>
          <ac:spMkLst>
            <pc:docMk/>
            <pc:sldMk cId="3208200619" sldId="288"/>
            <ac:spMk id="2" creationId="{309C4FA5-DB77-505C-5C17-D17FD0DCBD06}"/>
          </ac:spMkLst>
        </pc:spChg>
        <pc:spChg chg="mod">
          <ac:chgData name="게스트 사용자" userId="" providerId="Windows Live" clId="Web-{0282A168-EBDA-CADA-7241-70F0D184E9D2}" dt="2025-08-14T01:21:22.370" v="229" actId="20577"/>
          <ac:spMkLst>
            <pc:docMk/>
            <pc:sldMk cId="3208200619" sldId="288"/>
            <ac:spMk id="6" creationId="{AB09E847-A9AC-EB28-0954-E5D096E562D5}"/>
          </ac:spMkLst>
        </pc:spChg>
        <pc:picChg chg="add mod">
          <ac:chgData name="게스트 사용자" userId="" providerId="Windows Live" clId="Web-{0282A168-EBDA-CADA-7241-70F0D184E9D2}" dt="2025-08-14T01:24:05.830" v="245" actId="1076"/>
          <ac:picMkLst>
            <pc:docMk/>
            <pc:sldMk cId="3208200619" sldId="288"/>
            <ac:picMk id="3" creationId="{B8969C4D-08F4-0D0A-3010-7CCAB363A589}"/>
          </ac:picMkLst>
        </pc:picChg>
        <pc:picChg chg="del">
          <ac:chgData name="게스트 사용자" userId="" providerId="Windows Live" clId="Web-{0282A168-EBDA-CADA-7241-70F0D184E9D2}" dt="2025-08-14T01:21:23.776" v="230"/>
          <ac:picMkLst>
            <pc:docMk/>
            <pc:sldMk cId="3208200619" sldId="288"/>
            <ac:picMk id="4" creationId="{C31450BC-2529-E1F4-F4C3-F6B9606E7BE1}"/>
          </ac:picMkLst>
        </pc:picChg>
        <pc:picChg chg="add mod">
          <ac:chgData name="게스트 사용자" userId="" providerId="Windows Live" clId="Web-{0282A168-EBDA-CADA-7241-70F0D184E9D2}" dt="2025-08-14T01:24:04.751" v="244" actId="14100"/>
          <ac:picMkLst>
            <pc:docMk/>
            <pc:sldMk cId="3208200619" sldId="288"/>
            <ac:picMk id="5" creationId="{A33964A1-3556-3673-8887-0B8E21071101}"/>
          </ac:picMkLst>
        </pc:picChg>
      </pc:sldChg>
      <pc:sldChg chg="addSp delSp modSp add replId">
        <pc:chgData name="게스트 사용자" userId="" providerId="Windows Live" clId="Web-{0282A168-EBDA-CADA-7241-70F0D184E9D2}" dt="2025-08-14T01:49:39.299" v="523" actId="20577"/>
        <pc:sldMkLst>
          <pc:docMk/>
          <pc:sldMk cId="1745418495" sldId="289"/>
        </pc:sldMkLst>
        <pc:spChg chg="mod">
          <ac:chgData name="게스트 사용자" userId="" providerId="Windows Live" clId="Web-{0282A168-EBDA-CADA-7241-70F0D184E9D2}" dt="2025-08-14T01:49:39.299" v="523" actId="20577"/>
          <ac:spMkLst>
            <pc:docMk/>
            <pc:sldMk cId="1745418495" sldId="289"/>
            <ac:spMk id="2" creationId="{16F02670-9EFF-2922-2C9A-7EFEE88AD0BD}"/>
          </ac:spMkLst>
        </pc:spChg>
        <pc:spChg chg="mod">
          <ac:chgData name="게스트 사용자" userId="" providerId="Windows Live" clId="Web-{0282A168-EBDA-CADA-7241-70F0D184E9D2}" dt="2025-08-14T01:29:01.011" v="313" actId="20577"/>
          <ac:spMkLst>
            <pc:docMk/>
            <pc:sldMk cId="1745418495" sldId="289"/>
            <ac:spMk id="6" creationId="{D52B4D43-9D7C-60D8-5E9F-B343796FDCFD}"/>
          </ac:spMkLst>
        </pc:spChg>
        <pc:picChg chg="del">
          <ac:chgData name="게스트 사용자" userId="" providerId="Windows Live" clId="Web-{0282A168-EBDA-CADA-7241-70F0D184E9D2}" dt="2025-08-14T01:26:41.132" v="277"/>
          <ac:picMkLst>
            <pc:docMk/>
            <pc:sldMk cId="1745418495" sldId="289"/>
            <ac:picMk id="3" creationId="{5C5D9A94-3DB4-0688-C572-F67B8CF34251}"/>
          </ac:picMkLst>
        </pc:picChg>
        <pc:picChg chg="add mod">
          <ac:chgData name="게스트 사용자" userId="" providerId="Windows Live" clId="Web-{0282A168-EBDA-CADA-7241-70F0D184E9D2}" dt="2025-08-14T01:26:57.085" v="281" actId="1076"/>
          <ac:picMkLst>
            <pc:docMk/>
            <pc:sldMk cId="1745418495" sldId="289"/>
            <ac:picMk id="4" creationId="{F4B87320-FCA1-780D-79FB-8B2EE91B31E1}"/>
          </ac:picMkLst>
        </pc:picChg>
        <pc:picChg chg="del">
          <ac:chgData name="게스트 사용자" userId="" providerId="Windows Live" clId="Web-{0282A168-EBDA-CADA-7241-70F0D184E9D2}" dt="2025-08-14T01:26:42.757" v="278"/>
          <ac:picMkLst>
            <pc:docMk/>
            <pc:sldMk cId="1745418495" sldId="289"/>
            <ac:picMk id="5" creationId="{32FDB1D5-4E64-474D-ED1B-F28CAB9EA5FE}"/>
          </ac:picMkLst>
        </pc:picChg>
      </pc:sldChg>
      <pc:sldChg chg="addSp delSp modSp add replId">
        <pc:chgData name="게스트 사용자" userId="" providerId="Windows Live" clId="Web-{0282A168-EBDA-CADA-7241-70F0D184E9D2}" dt="2025-08-14T01:41:40.159" v="473" actId="1076"/>
        <pc:sldMkLst>
          <pc:docMk/>
          <pc:sldMk cId="3549373622" sldId="290"/>
        </pc:sldMkLst>
        <pc:spChg chg="mod">
          <ac:chgData name="게스트 사용자" userId="" providerId="Windows Live" clId="Web-{0282A168-EBDA-CADA-7241-70F0D184E9D2}" dt="2025-08-14T01:30:07.872" v="323" actId="20577"/>
          <ac:spMkLst>
            <pc:docMk/>
            <pc:sldMk cId="3549373622" sldId="290"/>
            <ac:spMk id="2" creationId="{4DEEE475-D715-4B07-914A-484BA96C6829}"/>
          </ac:spMkLst>
        </pc:spChg>
        <pc:spChg chg="mod">
          <ac:chgData name="게스트 사용자" userId="" providerId="Windows Live" clId="Web-{0282A168-EBDA-CADA-7241-70F0D184E9D2}" dt="2025-08-14T01:30:15.529" v="331" actId="20577"/>
          <ac:spMkLst>
            <pc:docMk/>
            <pc:sldMk cId="3549373622" sldId="290"/>
            <ac:spMk id="6" creationId="{80D0A5BA-FEB2-D1F3-8513-44575AC5DFA0}"/>
          </ac:spMkLst>
        </pc:spChg>
        <pc:picChg chg="add mod">
          <ac:chgData name="게스트 사용자" userId="" providerId="Windows Live" clId="Web-{0282A168-EBDA-CADA-7241-70F0D184E9D2}" dt="2025-08-14T01:41:35.269" v="470" actId="1076"/>
          <ac:picMkLst>
            <pc:docMk/>
            <pc:sldMk cId="3549373622" sldId="290"/>
            <ac:picMk id="3" creationId="{7053C641-4B49-54FC-AA57-EA24A5668E34}"/>
          </ac:picMkLst>
        </pc:picChg>
        <pc:picChg chg="del">
          <ac:chgData name="게스트 사용자" userId="" providerId="Windows Live" clId="Web-{0282A168-EBDA-CADA-7241-70F0D184E9D2}" dt="2025-08-14T01:29:50.919" v="315"/>
          <ac:picMkLst>
            <pc:docMk/>
            <pc:sldMk cId="3549373622" sldId="290"/>
            <ac:picMk id="4" creationId="{A4C84914-F29B-7AF2-E9EC-BDA12E58AC7D}"/>
          </ac:picMkLst>
        </pc:picChg>
        <pc:picChg chg="add mod">
          <ac:chgData name="게스트 사용자" userId="" providerId="Windows Live" clId="Web-{0282A168-EBDA-CADA-7241-70F0D184E9D2}" dt="2025-08-14T01:41:40.159" v="473" actId="1076"/>
          <ac:picMkLst>
            <pc:docMk/>
            <pc:sldMk cId="3549373622" sldId="290"/>
            <ac:picMk id="5" creationId="{AF1B87F5-B0DF-CAA9-73E0-86B2619FBA5F}"/>
          </ac:picMkLst>
        </pc:picChg>
      </pc:sldChg>
      <pc:sldChg chg="addSp delSp modSp add replId">
        <pc:chgData name="게스트 사용자" userId="" providerId="Windows Live" clId="Web-{0282A168-EBDA-CADA-7241-70F0D184E9D2}" dt="2025-08-14T01:52:28.662" v="564" actId="20577"/>
        <pc:sldMkLst>
          <pc:docMk/>
          <pc:sldMk cId="2922528215" sldId="291"/>
        </pc:sldMkLst>
        <pc:spChg chg="mod">
          <ac:chgData name="게스트 사용자" userId="" providerId="Windows Live" clId="Web-{0282A168-EBDA-CADA-7241-70F0D184E9D2}" dt="2025-08-14T01:33:39.675" v="383" actId="20577"/>
          <ac:spMkLst>
            <pc:docMk/>
            <pc:sldMk cId="2922528215" sldId="291"/>
            <ac:spMk id="2" creationId="{A83793B0-AB5A-92FD-F4DB-24CDF598A302}"/>
          </ac:spMkLst>
        </pc:spChg>
        <pc:spChg chg="mod">
          <ac:chgData name="게스트 사용자" userId="" providerId="Windows Live" clId="Web-{0282A168-EBDA-CADA-7241-70F0D184E9D2}" dt="2025-08-14T01:52:28.662" v="564" actId="20577"/>
          <ac:spMkLst>
            <pc:docMk/>
            <pc:sldMk cId="2922528215" sldId="291"/>
            <ac:spMk id="6" creationId="{FCD04AAC-298B-9107-26A2-314FE109B612}"/>
          </ac:spMkLst>
        </pc:spChg>
        <pc:picChg chg="add mod">
          <ac:chgData name="게스트 사용자" userId="" providerId="Windows Live" clId="Web-{0282A168-EBDA-CADA-7241-70F0D184E9D2}" dt="2025-08-14T01:31:18.718" v="338" actId="1076"/>
          <ac:picMkLst>
            <pc:docMk/>
            <pc:sldMk cId="2922528215" sldId="291"/>
            <ac:picMk id="3" creationId="{957B7173-20A3-7227-E93A-9567841ABE7C}"/>
          </ac:picMkLst>
        </pc:picChg>
        <pc:picChg chg="del">
          <ac:chgData name="게스트 사용자" userId="" providerId="Windows Live" clId="Web-{0282A168-EBDA-CADA-7241-70F0D184E9D2}" dt="2025-08-14T01:30:22.544" v="333"/>
          <ac:picMkLst>
            <pc:docMk/>
            <pc:sldMk cId="2922528215" sldId="291"/>
            <ac:picMk id="4" creationId="{894F2352-D1B5-C1AB-3D2E-1B4CA1E55F98}"/>
          </ac:picMkLst>
        </pc:picChg>
      </pc:sldChg>
      <pc:sldChg chg="addSp delSp modSp add replId">
        <pc:chgData name="게스트 사용자" userId="" providerId="Windows Live" clId="Web-{0282A168-EBDA-CADA-7241-70F0D184E9D2}" dt="2025-08-14T01:52:32.381" v="568" actId="20577"/>
        <pc:sldMkLst>
          <pc:docMk/>
          <pc:sldMk cId="1772562991" sldId="292"/>
        </pc:sldMkLst>
        <pc:spChg chg="mod">
          <ac:chgData name="게스트 사용자" userId="" providerId="Windows Live" clId="Web-{0282A168-EBDA-CADA-7241-70F0D184E9D2}" dt="2025-08-14T01:33:24.784" v="372" actId="20577"/>
          <ac:spMkLst>
            <pc:docMk/>
            <pc:sldMk cId="1772562991" sldId="292"/>
            <ac:spMk id="2" creationId="{8C2CA0BF-9626-2BD6-60B1-8574BE4A3922}"/>
          </ac:spMkLst>
        </pc:spChg>
        <pc:spChg chg="mod">
          <ac:chgData name="게스트 사용자" userId="" providerId="Windows Live" clId="Web-{0282A168-EBDA-CADA-7241-70F0D184E9D2}" dt="2025-08-14T01:52:32.381" v="568" actId="20577"/>
          <ac:spMkLst>
            <pc:docMk/>
            <pc:sldMk cId="1772562991" sldId="292"/>
            <ac:spMk id="6" creationId="{7ED0D770-072D-4B3D-668A-9AA30A120579}"/>
          </ac:spMkLst>
        </pc:spChg>
        <pc:picChg chg="add del">
          <ac:chgData name="게스트 사용자" userId="" providerId="Windows Live" clId="Web-{0282A168-EBDA-CADA-7241-70F0D184E9D2}" dt="2025-08-14T01:32:26.282" v="347"/>
          <ac:picMkLst>
            <pc:docMk/>
            <pc:sldMk cId="1772562991" sldId="292"/>
            <ac:picMk id="3" creationId="{395A57D7-E1B8-DCF0-3648-8C90E147BDD8}"/>
          </ac:picMkLst>
        </pc:picChg>
        <pc:picChg chg="add mod">
          <ac:chgData name="게스트 사용자" userId="" providerId="Windows Live" clId="Web-{0282A168-EBDA-CADA-7241-70F0D184E9D2}" dt="2025-08-14T01:32:33.876" v="349" actId="1076"/>
          <ac:picMkLst>
            <pc:docMk/>
            <pc:sldMk cId="1772562991" sldId="292"/>
            <ac:picMk id="4" creationId="{611E255D-8BFA-8A68-44CC-4C59487EABA4}"/>
          </ac:picMkLst>
        </pc:picChg>
      </pc:sldChg>
      <pc:sldChg chg="addSp delSp modSp add ord replId">
        <pc:chgData name="게스트 사용자" userId="" providerId="Windows Live" clId="Web-{0282A168-EBDA-CADA-7241-70F0D184E9D2}" dt="2025-08-14T01:53:01.241" v="571"/>
        <pc:sldMkLst>
          <pc:docMk/>
          <pc:sldMk cId="18544049" sldId="293"/>
        </pc:sldMkLst>
        <pc:spChg chg="mod">
          <ac:chgData name="게스트 사용자" userId="" providerId="Windows Live" clId="Web-{0282A168-EBDA-CADA-7241-70F0D184E9D2}" dt="2025-08-14T01:46:25.371" v="493" actId="20577"/>
          <ac:spMkLst>
            <pc:docMk/>
            <pc:sldMk cId="18544049" sldId="293"/>
            <ac:spMk id="8" creationId="{D9BEEE45-BCE3-4D54-EA22-0AC9DAED3C99}"/>
          </ac:spMkLst>
        </pc:spChg>
        <pc:spChg chg="mod">
          <ac:chgData name="게스트 사용자" userId="" providerId="Windows Live" clId="Web-{0282A168-EBDA-CADA-7241-70F0D184E9D2}" dt="2025-08-14T01:38:22.292" v="465" actId="1076"/>
          <ac:spMkLst>
            <pc:docMk/>
            <pc:sldMk cId="18544049" sldId="293"/>
            <ac:spMk id="10" creationId="{DB94B301-B5A3-FF31-ECFD-B29DA992892B}"/>
          </ac:spMkLst>
        </pc:spChg>
        <pc:picChg chg="del">
          <ac:chgData name="게스트 사용자" userId="" providerId="Windows Live" clId="Web-{0282A168-EBDA-CADA-7241-70F0D184E9D2}" dt="2025-08-14T01:37:38.947" v="456"/>
          <ac:picMkLst>
            <pc:docMk/>
            <pc:sldMk cId="18544049" sldId="293"/>
            <ac:picMk id="2" creationId="{B87F7B20-B433-F694-FC18-4E6D2A993007}"/>
          </ac:picMkLst>
        </pc:picChg>
        <pc:picChg chg="add mod">
          <ac:chgData name="게스트 사용자" userId="" providerId="Windows Live" clId="Web-{0282A168-EBDA-CADA-7241-70F0D184E9D2}" dt="2025-08-14T01:38:02.854" v="459" actId="1076"/>
          <ac:picMkLst>
            <pc:docMk/>
            <pc:sldMk cId="18544049" sldId="293"/>
            <ac:picMk id="3" creationId="{ACC155C2-9EDD-DB74-B401-3CAA41E489D8}"/>
          </ac:picMkLst>
        </pc:picChg>
      </pc:sldChg>
      <pc:sldChg chg="addSp delSp modSp add replId">
        <pc:chgData name="게스트 사용자" userId="" providerId="Windows Live" clId="Web-{0282A168-EBDA-CADA-7241-70F0D184E9D2}" dt="2025-08-14T01:49:02.063" v="521" actId="20577"/>
        <pc:sldMkLst>
          <pc:docMk/>
          <pc:sldMk cId="3140159839" sldId="295"/>
        </pc:sldMkLst>
        <pc:spChg chg="mod">
          <ac:chgData name="게스트 사용자" userId="" providerId="Windows Live" clId="Web-{0282A168-EBDA-CADA-7241-70F0D184E9D2}" dt="2025-08-14T01:47:27.576" v="506" actId="20577"/>
          <ac:spMkLst>
            <pc:docMk/>
            <pc:sldMk cId="3140159839" sldId="295"/>
            <ac:spMk id="8" creationId="{3EE40BE7-9E3A-C1F0-EAF4-268F107870CE}"/>
          </ac:spMkLst>
        </pc:spChg>
        <pc:spChg chg="mod">
          <ac:chgData name="게스트 사용자" userId="" providerId="Windows Live" clId="Web-{0282A168-EBDA-CADA-7241-70F0D184E9D2}" dt="2025-08-14T01:49:02.063" v="521" actId="20577"/>
          <ac:spMkLst>
            <pc:docMk/>
            <pc:sldMk cId="3140159839" sldId="295"/>
            <ac:spMk id="10" creationId="{B2E5FDFF-0BF2-B29A-DDDB-A2E9B508273D}"/>
          </ac:spMkLst>
        </pc:spChg>
        <pc:picChg chg="del">
          <ac:chgData name="게스트 사용자" userId="" providerId="Windows Live" clId="Web-{0282A168-EBDA-CADA-7241-70F0D184E9D2}" dt="2025-08-14T01:48:25.765" v="507"/>
          <ac:picMkLst>
            <pc:docMk/>
            <pc:sldMk cId="3140159839" sldId="295"/>
            <ac:picMk id="2" creationId="{7B7626B0-C8C5-6877-009A-657491BD0AA7}"/>
          </ac:picMkLst>
        </pc:picChg>
        <pc:picChg chg="add mod">
          <ac:chgData name="게스트 사용자" userId="" providerId="Windows Live" clId="Web-{0282A168-EBDA-CADA-7241-70F0D184E9D2}" dt="2025-08-14T01:48:32.625" v="511" actId="1076"/>
          <ac:picMkLst>
            <pc:docMk/>
            <pc:sldMk cId="3140159839" sldId="295"/>
            <ac:picMk id="3" creationId="{3D5483BB-F23E-5326-EE9D-14E3BF9D9349}"/>
          </ac:picMkLst>
        </pc:picChg>
      </pc:sldChg>
      <pc:sldChg chg="addSp delSp modSp add replId">
        <pc:chgData name="게스트 사용자" userId="" providerId="Windows Live" clId="Web-{0282A168-EBDA-CADA-7241-70F0D184E9D2}" dt="2025-08-14T01:51:37.505" v="538" actId="14100"/>
        <pc:sldMkLst>
          <pc:docMk/>
          <pc:sldMk cId="368129531" sldId="296"/>
        </pc:sldMkLst>
        <pc:spChg chg="mod">
          <ac:chgData name="게스트 사용자" userId="" providerId="Windows Live" clId="Web-{0282A168-EBDA-CADA-7241-70F0D184E9D2}" dt="2025-08-14T01:51:04.160" v="531" actId="20577"/>
          <ac:spMkLst>
            <pc:docMk/>
            <pc:sldMk cId="368129531" sldId="296"/>
            <ac:spMk id="8" creationId="{DDCB2BAA-0846-2380-9F1F-2FD230983B0B}"/>
          </ac:spMkLst>
        </pc:spChg>
        <pc:spChg chg="mod">
          <ac:chgData name="게스트 사용자" userId="" providerId="Windows Live" clId="Web-{0282A168-EBDA-CADA-7241-70F0D184E9D2}" dt="2025-08-14T01:51:28.536" v="537" actId="20577"/>
          <ac:spMkLst>
            <pc:docMk/>
            <pc:sldMk cId="368129531" sldId="296"/>
            <ac:spMk id="10" creationId="{71E82734-F212-68DB-5078-CC10E28C3777}"/>
          </ac:spMkLst>
        </pc:spChg>
        <pc:picChg chg="add mod">
          <ac:chgData name="게스트 사용자" userId="" providerId="Windows Live" clId="Web-{0282A168-EBDA-CADA-7241-70F0D184E9D2}" dt="2025-08-14T01:51:37.505" v="538" actId="14100"/>
          <ac:picMkLst>
            <pc:docMk/>
            <pc:sldMk cId="368129531" sldId="296"/>
            <ac:picMk id="2" creationId="{06F625D0-CB93-C5FA-A872-2D16988E70F1}"/>
          </ac:picMkLst>
        </pc:picChg>
        <pc:picChg chg="del">
          <ac:chgData name="게스트 사용자" userId="" providerId="Windows Live" clId="Web-{0282A168-EBDA-CADA-7241-70F0D184E9D2}" dt="2025-08-14T01:50:30.300" v="525"/>
          <ac:picMkLst>
            <pc:docMk/>
            <pc:sldMk cId="368129531" sldId="296"/>
            <ac:picMk id="3" creationId="{9E240DBD-3892-AE12-DF13-B0B444AD97DD}"/>
          </ac:picMkLst>
        </pc:picChg>
      </pc:sldChg>
      <pc:sldMasterChg chg="add del addSldLayout delSldLayout">
        <pc:chgData name="게스트 사용자" userId="" providerId="Windows Live" clId="Web-{0282A168-EBDA-CADA-7241-70F0D184E9D2}" dt="2025-08-14T00:53:27.460" v="8"/>
        <pc:sldMasterMkLst>
          <pc:docMk/>
          <pc:sldMasterMk cId="0" sldId="2147483648"/>
        </pc:sldMasterMkLst>
        <pc:sldLayoutChg chg="add del">
          <pc:chgData name="게스트 사용자" userId="" providerId="Windows Live" clId="Web-{0282A168-EBDA-CADA-7241-70F0D184E9D2}" dt="2025-08-14T00:53:27.460" v="8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게스트 사용자" userId="" providerId="Windows Live" clId="Web-{0282A168-EBDA-CADA-7241-70F0D184E9D2}" dt="2025-08-14T00:53:27.460" v="8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게스트 사용자" userId="" providerId="Windows Live" clId="Web-{0282A168-EBDA-CADA-7241-70F0D184E9D2}" dt="2025-08-14T00:53:27.460" v="8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게스트 사용자" userId="" providerId="Windows Live" clId="Web-{0282A168-EBDA-CADA-7241-70F0D184E9D2}" dt="2025-08-14T00:53:27.460" v="8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게스트 사용자" userId="" providerId="Windows Live" clId="Web-{0282A168-EBDA-CADA-7241-70F0D184E9D2}" dt="2025-08-14T00:53:27.460" v="8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게스트 사용자" userId="" providerId="Windows Live" clId="Web-{0282A168-EBDA-CADA-7241-70F0D184E9D2}" dt="2025-08-14T00:53:27.460" v="8"/>
        <pc:sldMasterMkLst>
          <pc:docMk/>
          <pc:sldMasterMk cId="3091716565" sldId="2147483666"/>
        </pc:sldMasterMkLst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3009713261" sldId="2147483667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3147252751" sldId="2147483668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539772759" sldId="2147483669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54038347" sldId="2147483670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3083564026" sldId="2147483671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3344586717" sldId="2147483672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1282708996" sldId="2147483673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2794971774" sldId="2147483674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1181384894" sldId="2147483675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510392378" sldId="2147483676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517171274" sldId="2147483677"/>
          </pc:sldLayoutMkLst>
        </pc:sldLayoutChg>
        <pc:sldLayoutChg chg="add del mod replId">
          <pc:chgData name="게스트 사용자" userId="" providerId="Windows Live" clId="Web-{0282A168-EBDA-CADA-7241-70F0D184E9D2}" dt="2025-08-14T00:53:27.460" v="8"/>
          <pc:sldLayoutMkLst>
            <pc:docMk/>
            <pc:sldMasterMk cId="3091716565" sldId="2147483666"/>
            <pc:sldLayoutMk cId="2360322666" sldId="2147483678"/>
          </pc:sldLayoutMkLst>
        </pc:sldLayoutChg>
      </pc:sldMasterChg>
    </pc:docChg>
  </pc:docChgLst>
  <pc:docChgLst>
    <pc:chgData name="게스트 사용자" providerId="Windows Live" clId="Web-{DEC57D82-ADD7-8161-2126-86EA78139D47}"/>
    <pc:docChg chg="addSld modSld">
      <pc:chgData name="게스트 사용자" userId="" providerId="Windows Live" clId="Web-{DEC57D82-ADD7-8161-2126-86EA78139D47}" dt="2025-08-14T01:44:50.569" v="16" actId="1076"/>
      <pc:docMkLst>
        <pc:docMk/>
      </pc:docMkLst>
      <pc:sldChg chg="addSp delSp modSp add replId">
        <pc:chgData name="게스트 사용자" userId="" providerId="Windows Live" clId="Web-{DEC57D82-ADD7-8161-2126-86EA78139D47}" dt="2025-08-14T01:44:50.569" v="16" actId="1076"/>
        <pc:sldMkLst>
          <pc:docMk/>
          <pc:sldMk cId="3555844827" sldId="294"/>
        </pc:sldMkLst>
        <pc:spChg chg="del">
          <ac:chgData name="게스트 사용자" userId="" providerId="Windows Live" clId="Web-{DEC57D82-ADD7-8161-2126-86EA78139D47}" dt="2025-08-14T01:43:18.049" v="5"/>
          <ac:spMkLst>
            <pc:docMk/>
            <pc:sldMk cId="3555844827" sldId="294"/>
            <ac:spMk id="5" creationId="{51031CAD-A654-344B-DFAC-8F4475EBBBD5}"/>
          </ac:spMkLst>
        </pc:spChg>
        <pc:spChg chg="del">
          <ac:chgData name="게스트 사용자" userId="" providerId="Windows Live" clId="Web-{DEC57D82-ADD7-8161-2126-86EA78139D47}" dt="2025-08-14T01:43:18.049" v="4"/>
          <ac:spMkLst>
            <pc:docMk/>
            <pc:sldMk cId="3555844827" sldId="294"/>
            <ac:spMk id="6" creationId="{73300B12-C76D-FA86-2DB9-4C5BDAF637F7}"/>
          </ac:spMkLst>
        </pc:spChg>
        <pc:spChg chg="del">
          <ac:chgData name="게스트 사용자" userId="" providerId="Windows Live" clId="Web-{DEC57D82-ADD7-8161-2126-86EA78139D47}" dt="2025-08-14T01:43:18.049" v="2"/>
          <ac:spMkLst>
            <pc:docMk/>
            <pc:sldMk cId="3555844827" sldId="294"/>
            <ac:spMk id="8" creationId="{7F04510F-59F2-EB62-E0DF-B34CB07D6342}"/>
          </ac:spMkLst>
        </pc:spChg>
        <pc:spChg chg="del">
          <ac:chgData name="게스트 사용자" userId="" providerId="Windows Live" clId="Web-{DEC57D82-ADD7-8161-2126-86EA78139D47}" dt="2025-08-14T01:43:18.049" v="1"/>
          <ac:spMkLst>
            <pc:docMk/>
            <pc:sldMk cId="3555844827" sldId="294"/>
            <ac:spMk id="9" creationId="{314DC27A-EE19-5C98-7F0A-44FF41F60D84}"/>
          </ac:spMkLst>
        </pc:spChg>
        <pc:graphicFrameChg chg="del">
          <ac:chgData name="게스트 사용자" userId="" providerId="Windows Live" clId="Web-{DEC57D82-ADD7-8161-2126-86EA78139D47}" dt="2025-08-14T01:43:18.049" v="3"/>
          <ac:graphicFrameMkLst>
            <pc:docMk/>
            <pc:sldMk cId="3555844827" sldId="294"/>
            <ac:graphicFrameMk id="7" creationId="{4C29419D-ED97-E98E-FEC4-F31FC1AA0DBB}"/>
          </ac:graphicFrameMkLst>
        </pc:graphicFrameChg>
        <pc:picChg chg="add mod">
          <ac:chgData name="게스트 사용자" userId="" providerId="Windows Live" clId="Web-{DEC57D82-ADD7-8161-2126-86EA78139D47}" dt="2025-08-14T01:43:38.050" v="11" actId="1076"/>
          <ac:picMkLst>
            <pc:docMk/>
            <pc:sldMk cId="3555844827" sldId="294"/>
            <ac:picMk id="10" creationId="{CB7687CE-CBA0-2CF7-8CED-987CFC47D480}"/>
          </ac:picMkLst>
        </pc:picChg>
        <pc:picChg chg="add mod">
          <ac:chgData name="게스트 사용자" userId="" providerId="Windows Live" clId="Web-{DEC57D82-ADD7-8161-2126-86EA78139D47}" dt="2025-08-14T01:44:50.569" v="16" actId="1076"/>
          <ac:picMkLst>
            <pc:docMk/>
            <pc:sldMk cId="3555844827" sldId="294"/>
            <ac:picMk id="11" creationId="{F74D3963-207A-8576-B15A-3DAC554B2244}"/>
          </ac:picMkLst>
        </pc:picChg>
      </pc:sldChg>
    </pc:docChg>
  </pc:docChgLst>
  <pc:docChgLst>
    <pc:chgData name="리나 프" userId="a84153ef6d4467b6" providerId="LiveId" clId="{1C551905-512B-4EDD-91F7-3F4896202EEB}"/>
    <pc:docChg chg="undo custSel addSld delSld modSld sldOrd">
      <pc:chgData name="리나 프" userId="a84153ef6d4467b6" providerId="LiveId" clId="{1C551905-512B-4EDD-91F7-3F4896202EEB}" dt="2025-08-14T02:38:05.753" v="3474" actId="167"/>
      <pc:docMkLst>
        <pc:docMk/>
      </pc:docMkLst>
      <pc:sldChg chg="modSp mod">
        <pc:chgData name="리나 프" userId="a84153ef6d4467b6" providerId="LiveId" clId="{1C551905-512B-4EDD-91F7-3F4896202EEB}" dt="2025-08-14T02:16:49.700" v="3128" actId="2711"/>
        <pc:sldMkLst>
          <pc:docMk/>
          <pc:sldMk cId="0" sldId="257"/>
        </pc:sldMkLst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10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13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19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28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6:49.700" v="3128" actId="2711"/>
          <ac:spMkLst>
            <pc:docMk/>
            <pc:sldMk cId="0" sldId="257"/>
            <ac:spMk id="31" creationId="{00000000-0000-0000-0000-000000000000}"/>
          </ac:spMkLst>
        </pc:spChg>
      </pc:sldChg>
      <pc:sldChg chg="addSp delSp modSp mod">
        <pc:chgData name="리나 프" userId="a84153ef6d4467b6" providerId="LiveId" clId="{1C551905-512B-4EDD-91F7-3F4896202EEB}" dt="2025-08-14T02:16:56.133" v="3129" actId="2711"/>
        <pc:sldMkLst>
          <pc:docMk/>
          <pc:sldMk cId="0" sldId="258"/>
        </pc:sldMkLst>
        <pc:spChg chg="mod">
          <ac:chgData name="리나 프" userId="a84153ef6d4467b6" providerId="LiveId" clId="{1C551905-512B-4EDD-91F7-3F4896202EEB}" dt="2025-08-14T02:16:56.133" v="3129" actId="2711"/>
          <ac:spMkLst>
            <pc:docMk/>
            <pc:sldMk cId="0" sldId="258"/>
            <ac:spMk id="8" creationId="{00000000-0000-0000-0000-000000000000}"/>
          </ac:spMkLst>
        </pc:spChg>
        <pc:spChg chg="add mod">
          <ac:chgData name="리나 프" userId="a84153ef6d4467b6" providerId="LiveId" clId="{1C551905-512B-4EDD-91F7-3F4896202EEB}" dt="2025-08-13T01:03:19.338" v="1059" actId="1076"/>
          <ac:spMkLst>
            <pc:docMk/>
            <pc:sldMk cId="0" sldId="258"/>
            <ac:spMk id="15" creationId="{44D73DE5-7968-8B8C-A8F3-433F195F6428}"/>
          </ac:spMkLst>
        </pc:spChg>
        <pc:grpChg chg="del">
          <ac:chgData name="리나 프" userId="a84153ef6d4467b6" providerId="LiveId" clId="{1C551905-512B-4EDD-91F7-3F4896202EEB}" dt="2025-08-13T01:02:02.179" v="1044" actId="478"/>
          <ac:grpSpMkLst>
            <pc:docMk/>
            <pc:sldMk cId="0" sldId="258"/>
            <ac:grpSpMk id="5" creationId="{00000000-0000-0000-0000-000000000000}"/>
          </ac:grpSpMkLst>
        </pc:grpChg>
        <pc:grpChg chg="mod">
          <ac:chgData name="리나 프" userId="a84153ef6d4467b6" providerId="LiveId" clId="{1C551905-512B-4EDD-91F7-3F4896202EEB}" dt="2025-08-13T01:02:06.131" v="1046" actId="1076"/>
          <ac:grpSpMkLst>
            <pc:docMk/>
            <pc:sldMk cId="0" sldId="258"/>
            <ac:grpSpMk id="9" creationId="{00000000-0000-0000-0000-000000000000}"/>
          </ac:grpSpMkLst>
        </pc:grpChg>
        <pc:grpChg chg="mod">
          <ac:chgData name="리나 프" userId="a84153ef6d4467b6" providerId="LiveId" clId="{1C551905-512B-4EDD-91F7-3F4896202EEB}" dt="2025-08-13T01:02:15.675" v="1048" actId="1076"/>
          <ac:grpSpMkLst>
            <pc:docMk/>
            <pc:sldMk cId="0" sldId="258"/>
            <ac:grpSpMk id="12" creationId="{00000000-0000-0000-0000-000000000000}"/>
          </ac:grpSpMkLst>
        </pc:grpChg>
      </pc:sldChg>
      <pc:sldChg chg="addSp delSp modSp mod">
        <pc:chgData name="리나 프" userId="a84153ef6d4467b6" providerId="LiveId" clId="{1C551905-512B-4EDD-91F7-3F4896202EEB}" dt="2025-08-14T02:17:32.087" v="3131" actId="2711"/>
        <pc:sldMkLst>
          <pc:docMk/>
          <pc:sldMk cId="0" sldId="259"/>
        </pc:sldMkLst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8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15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16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17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18" creationId="{00000000-0000-0000-0000-000000000000}"/>
          </ac:spMkLst>
        </pc:spChg>
        <pc:spChg chg="mod">
          <ac:chgData name="리나 프" userId="a84153ef6d4467b6" providerId="LiveId" clId="{1C551905-512B-4EDD-91F7-3F4896202EEB}" dt="2025-08-13T02:06:45.841" v="1291" actId="207"/>
          <ac:spMkLst>
            <pc:docMk/>
            <pc:sldMk cId="0" sldId="259"/>
            <ac:spMk id="20" creationId="{00000000-0000-0000-0000-000000000000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22" creationId="{ACE3C691-1A41-5727-5CD8-72929C4FEB64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23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30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31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32" creationId="{00000000-0000-0000-0000-000000000000}"/>
          </ac:spMkLst>
        </pc:spChg>
        <pc:spChg chg="add del mod">
          <ac:chgData name="리나 프" userId="a84153ef6d4467b6" providerId="LiveId" clId="{1C551905-512B-4EDD-91F7-3F4896202EEB}" dt="2025-08-13T03:19:16.450" v="2073" actId="478"/>
          <ac:spMkLst>
            <pc:docMk/>
            <pc:sldMk cId="0" sldId="259"/>
            <ac:spMk id="33" creationId="{755AA7F0-D935-CF53-3642-16482B6D7036}"/>
          </ac:spMkLst>
        </pc:spChg>
        <pc:spChg chg="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34" creationId="{00000000-0000-0000-0000-000000000000}"/>
          </ac:spMkLst>
        </pc:spChg>
        <pc:spChg chg="add del mod">
          <ac:chgData name="리나 프" userId="a84153ef6d4467b6" providerId="LiveId" clId="{1C551905-512B-4EDD-91F7-3F4896202EEB}" dt="2025-08-13T03:56:38.304" v="2161" actId="478"/>
          <ac:spMkLst>
            <pc:docMk/>
            <pc:sldMk cId="0" sldId="259"/>
            <ac:spMk id="36" creationId="{F8112EC8-5312-5D0A-EE2D-5DADFFCCC7FE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37" creationId="{137B7768-BE1B-D192-5834-DFFE83A51372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38" creationId="{F2B75A92-5E11-9AE3-C9BE-4479E132CAA4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39" creationId="{9FC7D5C7-1250-6F88-CEC2-40EE320BFA97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40" creationId="{8E332975-20B4-BF0A-2D4D-87F700415522}"/>
          </ac:spMkLst>
        </pc:spChg>
        <pc:spChg chg="add del mod">
          <ac:chgData name="리나 프" userId="a84153ef6d4467b6" providerId="LiveId" clId="{1C551905-512B-4EDD-91F7-3F4896202EEB}" dt="2025-08-13T02:04:17.108" v="1266" actId="478"/>
          <ac:spMkLst>
            <pc:docMk/>
            <pc:sldMk cId="0" sldId="259"/>
            <ac:spMk id="41" creationId="{94F5CFBF-B07B-AD16-6F3F-6A6BFA34B337}"/>
          </ac:spMkLst>
        </pc:spChg>
        <pc:spChg chg="add del mod">
          <ac:chgData name="리나 프" userId="a84153ef6d4467b6" providerId="LiveId" clId="{1C551905-512B-4EDD-91F7-3F4896202EEB}" dt="2025-08-13T02:04:19.813" v="1267" actId="478"/>
          <ac:spMkLst>
            <pc:docMk/>
            <pc:sldMk cId="0" sldId="259"/>
            <ac:spMk id="42" creationId="{4964980F-D6C0-DDD5-8C73-17603E4C6120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43" creationId="{2200E8EB-13B0-2C83-06BE-9657D9764DC5}"/>
          </ac:spMkLst>
        </pc:spChg>
        <pc:spChg chg="add del mod">
          <ac:chgData name="리나 프" userId="a84153ef6d4467b6" providerId="LiveId" clId="{1C551905-512B-4EDD-91F7-3F4896202EEB}" dt="2025-08-13T03:59:56.249" v="2166" actId="1076"/>
          <ac:spMkLst>
            <pc:docMk/>
            <pc:sldMk cId="0" sldId="259"/>
            <ac:spMk id="44" creationId="{00000000-0000-0000-0000-000000000000}"/>
          </ac:spMkLst>
        </pc:spChg>
        <pc:spChg chg="add del mod">
          <ac:chgData name="리나 프" userId="a84153ef6d4467b6" providerId="LiveId" clId="{1C551905-512B-4EDD-91F7-3F4896202EEB}" dt="2025-08-13T03:56:36.504" v="2160" actId="478"/>
          <ac:spMkLst>
            <pc:docMk/>
            <pc:sldMk cId="0" sldId="259"/>
            <ac:spMk id="45" creationId="{00000000-0000-0000-0000-000000000000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46" creationId="{7C9A44F8-553F-2B4B-7394-54BE8A5D0B9F}"/>
          </ac:spMkLst>
        </pc:spChg>
        <pc:spChg chg="add del mod">
          <ac:chgData name="리나 프" userId="a84153ef6d4467b6" providerId="LiveId" clId="{1C551905-512B-4EDD-91F7-3F4896202EEB}" dt="2025-08-13T02:04:21.824" v="1268" actId="478"/>
          <ac:spMkLst>
            <pc:docMk/>
            <pc:sldMk cId="0" sldId="259"/>
            <ac:spMk id="47" creationId="{8934207F-1301-F71E-E9A5-FB772A2AD43E}"/>
          </ac:spMkLst>
        </pc:spChg>
        <pc:spChg chg="add del mod">
          <ac:chgData name="리나 프" userId="a84153ef6d4467b6" providerId="LiveId" clId="{1C551905-512B-4EDD-91F7-3F4896202EEB}" dt="2025-08-13T02:04:28.500" v="1271" actId="478"/>
          <ac:spMkLst>
            <pc:docMk/>
            <pc:sldMk cId="0" sldId="259"/>
            <ac:spMk id="48" creationId="{ACCE0782-F4C0-819C-A687-AC97104E6084}"/>
          </ac:spMkLst>
        </pc:spChg>
        <pc:spChg chg="add mod">
          <ac:chgData name="리나 프" userId="a84153ef6d4467b6" providerId="LiveId" clId="{1C551905-512B-4EDD-91F7-3F4896202EEB}" dt="2025-08-13T02:05:01.800" v="1277" actId="1076"/>
          <ac:spMkLst>
            <pc:docMk/>
            <pc:sldMk cId="0" sldId="259"/>
            <ac:spMk id="54" creationId="{5489F621-759A-31D0-0EFF-67D2AA75CCB8}"/>
          </ac:spMkLst>
        </pc:spChg>
        <pc:spChg chg="add mod">
          <ac:chgData name="리나 프" userId="a84153ef6d4467b6" providerId="LiveId" clId="{1C551905-512B-4EDD-91F7-3F4896202EEB}" dt="2025-08-13T02:05:05.936" v="1279" actId="1076"/>
          <ac:spMkLst>
            <pc:docMk/>
            <pc:sldMk cId="0" sldId="259"/>
            <ac:spMk id="55" creationId="{BA2AE2C9-08D7-D1C2-70BF-E71F5A6620D7}"/>
          </ac:spMkLst>
        </pc:spChg>
        <pc:spChg chg="add mod">
          <ac:chgData name="리나 프" userId="a84153ef6d4467b6" providerId="LiveId" clId="{1C551905-512B-4EDD-91F7-3F4896202EEB}" dt="2025-08-13T02:06:19.088" v="1288" actId="1076"/>
          <ac:spMkLst>
            <pc:docMk/>
            <pc:sldMk cId="0" sldId="259"/>
            <ac:spMk id="62" creationId="{F394EF2A-1D87-0A38-C057-51C8971577C0}"/>
          </ac:spMkLst>
        </pc:spChg>
        <pc:spChg chg="add mod">
          <ac:chgData name="리나 프" userId="a84153ef6d4467b6" providerId="LiveId" clId="{1C551905-512B-4EDD-91F7-3F4896202EEB}" dt="2025-08-13T02:05:55.149" v="1286"/>
          <ac:spMkLst>
            <pc:docMk/>
            <pc:sldMk cId="0" sldId="259"/>
            <ac:spMk id="63" creationId="{D8C3EA2C-39F0-6B81-85E3-005FF4ED5F44}"/>
          </ac:spMkLst>
        </pc:spChg>
        <pc:spChg chg="add mod">
          <ac:chgData name="리나 프" userId="a84153ef6d4467b6" providerId="LiveId" clId="{1C551905-512B-4EDD-91F7-3F4896202EEB}" dt="2025-08-13T02:06:27.369" v="1290" actId="1076"/>
          <ac:spMkLst>
            <pc:docMk/>
            <pc:sldMk cId="0" sldId="259"/>
            <ac:spMk id="64" creationId="{94402F81-79C5-0342-57C6-D6C139D4E88F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65" creationId="{60A17BA6-4B88-F702-FB19-EDEBB3961FDC}"/>
          </ac:spMkLst>
        </pc:spChg>
        <pc:spChg chg="add mod ord">
          <ac:chgData name="리나 프" userId="a84153ef6d4467b6" providerId="LiveId" clId="{1C551905-512B-4EDD-91F7-3F4896202EEB}" dt="2025-08-13T03:54:59.725" v="2099" actId="1076"/>
          <ac:spMkLst>
            <pc:docMk/>
            <pc:sldMk cId="0" sldId="259"/>
            <ac:spMk id="66" creationId="{A8E4E2CB-A457-FBEB-90FE-1B87BE114D32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67" creationId="{606F49CE-E9A4-0A26-7EDF-07C74EBDC1BE}"/>
          </ac:spMkLst>
        </pc:spChg>
        <pc:spChg chg="add mod">
          <ac:chgData name="리나 프" userId="a84153ef6d4467b6" providerId="LiveId" clId="{1C551905-512B-4EDD-91F7-3F4896202EEB}" dt="2025-08-14T02:17:32.087" v="3131" actId="2711"/>
          <ac:spMkLst>
            <pc:docMk/>
            <pc:sldMk cId="0" sldId="259"/>
            <ac:spMk id="69" creationId="{011001A0-9EB4-7EBD-0C6F-3F8FACC9F1F6}"/>
          </ac:spMkLst>
        </pc:spChg>
        <pc:grpChg chg="add mod">
          <ac:chgData name="리나 프" userId="a84153ef6d4467b6" providerId="LiveId" clId="{1C551905-512B-4EDD-91F7-3F4896202EEB}" dt="2025-08-13T01:09:00.171" v="1095" actId="14100"/>
          <ac:grpSpMkLst>
            <pc:docMk/>
            <pc:sldMk cId="0" sldId="259"/>
            <ac:grpSpMk id="4" creationId="{9B9235BE-1715-0A85-57A2-49E3A9CEFD56}"/>
          </ac:grpSpMkLst>
        </pc:grpChg>
        <pc:grpChg chg="add mod">
          <ac:chgData name="리나 프" userId="a84153ef6d4467b6" providerId="LiveId" clId="{1C551905-512B-4EDD-91F7-3F4896202EEB}" dt="2025-08-13T02:04:40.769" v="1273" actId="1076"/>
          <ac:grpSpMkLst>
            <pc:docMk/>
            <pc:sldMk cId="0" sldId="259"/>
            <ac:grpSpMk id="49" creationId="{9AEEA6DF-DD9D-6895-1CEF-FAE5A8EE024B}"/>
          </ac:grpSpMkLst>
        </pc:grpChg>
        <pc:grpChg chg="add mod">
          <ac:chgData name="리나 프" userId="a84153ef6d4467b6" providerId="LiveId" clId="{1C551905-512B-4EDD-91F7-3F4896202EEB}" dt="2025-08-13T02:05:38.584" v="1282" actId="1076"/>
          <ac:grpSpMkLst>
            <pc:docMk/>
            <pc:sldMk cId="0" sldId="259"/>
            <ac:grpSpMk id="57" creationId="{9A5A6854-831F-BA8C-4C94-758F203B55A9}"/>
          </ac:grpSpMkLst>
        </pc:grpChg>
        <pc:picChg chg="mod">
          <ac:chgData name="리나 프" userId="a84153ef6d4467b6" providerId="LiveId" clId="{1C551905-512B-4EDD-91F7-3F4896202EEB}" dt="2025-08-12T23:48:51.963" v="50"/>
          <ac:picMkLst>
            <pc:docMk/>
            <pc:sldMk cId="0" sldId="259"/>
            <ac:picMk id="6" creationId="{53D2CF59-AEDD-F690-A738-3C2B82486160}"/>
          </ac:picMkLst>
        </pc:picChg>
        <pc:picChg chg="mod">
          <ac:chgData name="리나 프" userId="a84153ef6d4467b6" providerId="LiveId" clId="{1C551905-512B-4EDD-91F7-3F4896202EEB}" dt="2025-08-12T23:48:51.963" v="50"/>
          <ac:picMkLst>
            <pc:docMk/>
            <pc:sldMk cId="0" sldId="259"/>
            <ac:picMk id="7" creationId="{8DE471BB-3E66-2BA4-3607-3DDA9AD832EE}"/>
          </ac:picMkLst>
        </pc:picChg>
        <pc:picChg chg="mod">
          <ac:chgData name="리나 프" userId="a84153ef6d4467b6" providerId="LiveId" clId="{1C551905-512B-4EDD-91F7-3F4896202EEB}" dt="2025-08-12T23:48:51.963" v="50"/>
          <ac:picMkLst>
            <pc:docMk/>
            <pc:sldMk cId="0" sldId="259"/>
            <ac:picMk id="19" creationId="{AAFD0F10-ABD0-B4C2-E8E7-300669E35866}"/>
          </ac:picMkLst>
        </pc:picChg>
        <pc:picChg chg="mod">
          <ac:chgData name="리나 프" userId="a84153ef6d4467b6" providerId="LiveId" clId="{1C551905-512B-4EDD-91F7-3F4896202EEB}" dt="2025-08-12T23:48:51.963" v="50"/>
          <ac:picMkLst>
            <pc:docMk/>
            <pc:sldMk cId="0" sldId="259"/>
            <ac:picMk id="21" creationId="{54B4D607-DBED-2F87-8843-F112B5229DC9}"/>
          </ac:picMkLst>
        </pc:picChg>
        <pc:picChg chg="mod">
          <ac:chgData name="리나 프" userId="a84153ef6d4467b6" providerId="LiveId" clId="{1C551905-512B-4EDD-91F7-3F4896202EEB}" dt="2025-08-13T02:04:31.841" v="1272"/>
          <ac:picMkLst>
            <pc:docMk/>
            <pc:sldMk cId="0" sldId="259"/>
            <ac:picMk id="50" creationId="{61E1CACA-CECF-A25B-13DC-10A4E1F0375E}"/>
          </ac:picMkLst>
        </pc:picChg>
        <pc:picChg chg="mod">
          <ac:chgData name="리나 프" userId="a84153ef6d4467b6" providerId="LiveId" clId="{1C551905-512B-4EDD-91F7-3F4896202EEB}" dt="2025-08-13T02:04:31.841" v="1272"/>
          <ac:picMkLst>
            <pc:docMk/>
            <pc:sldMk cId="0" sldId="259"/>
            <ac:picMk id="51" creationId="{9BF06BF1-78F9-6F8C-2C40-82932EB77AE3}"/>
          </ac:picMkLst>
        </pc:picChg>
        <pc:picChg chg="mod">
          <ac:chgData name="리나 프" userId="a84153ef6d4467b6" providerId="LiveId" clId="{1C551905-512B-4EDD-91F7-3F4896202EEB}" dt="2025-08-13T02:04:31.841" v="1272"/>
          <ac:picMkLst>
            <pc:docMk/>
            <pc:sldMk cId="0" sldId="259"/>
            <ac:picMk id="52" creationId="{345FC833-AE80-B3CF-792C-23A48CB457EA}"/>
          </ac:picMkLst>
        </pc:picChg>
        <pc:picChg chg="mod">
          <ac:chgData name="리나 프" userId="a84153ef6d4467b6" providerId="LiveId" clId="{1C551905-512B-4EDD-91F7-3F4896202EEB}" dt="2025-08-13T02:04:31.841" v="1272"/>
          <ac:picMkLst>
            <pc:docMk/>
            <pc:sldMk cId="0" sldId="259"/>
            <ac:picMk id="53" creationId="{19AF0915-186A-8612-2C8F-92FD3F521F11}"/>
          </ac:picMkLst>
        </pc:picChg>
        <pc:picChg chg="mod">
          <ac:chgData name="리나 프" userId="a84153ef6d4467b6" providerId="LiveId" clId="{1C551905-512B-4EDD-91F7-3F4896202EEB}" dt="2025-08-13T02:05:25.526" v="1280"/>
          <ac:picMkLst>
            <pc:docMk/>
            <pc:sldMk cId="0" sldId="259"/>
            <ac:picMk id="58" creationId="{2A96A9A0-6E36-55DF-9FD8-041CA3571A8E}"/>
          </ac:picMkLst>
        </pc:picChg>
        <pc:picChg chg="mod">
          <ac:chgData name="리나 프" userId="a84153ef6d4467b6" providerId="LiveId" clId="{1C551905-512B-4EDD-91F7-3F4896202EEB}" dt="2025-08-13T02:05:25.526" v="1280"/>
          <ac:picMkLst>
            <pc:docMk/>
            <pc:sldMk cId="0" sldId="259"/>
            <ac:picMk id="59" creationId="{5E31E731-C546-36BC-5C03-FCEF964B4C13}"/>
          </ac:picMkLst>
        </pc:picChg>
        <pc:picChg chg="mod">
          <ac:chgData name="리나 프" userId="a84153ef6d4467b6" providerId="LiveId" clId="{1C551905-512B-4EDD-91F7-3F4896202EEB}" dt="2025-08-13T02:05:25.526" v="1280"/>
          <ac:picMkLst>
            <pc:docMk/>
            <pc:sldMk cId="0" sldId="259"/>
            <ac:picMk id="60" creationId="{738C4037-26E8-8E08-2841-8942F844B385}"/>
          </ac:picMkLst>
        </pc:picChg>
        <pc:picChg chg="mod">
          <ac:chgData name="리나 프" userId="a84153ef6d4467b6" providerId="LiveId" clId="{1C551905-512B-4EDD-91F7-3F4896202EEB}" dt="2025-08-13T02:05:25.526" v="1280"/>
          <ac:picMkLst>
            <pc:docMk/>
            <pc:sldMk cId="0" sldId="259"/>
            <ac:picMk id="61" creationId="{E8907A88-913E-7F76-75F5-FEF9681DD73A}"/>
          </ac:picMkLst>
        </pc:picChg>
      </pc:sldChg>
      <pc:sldChg chg="modSp mod">
        <pc:chgData name="리나 프" userId="a84153ef6d4467b6" providerId="LiveId" clId="{1C551905-512B-4EDD-91F7-3F4896202EEB}" dt="2025-08-14T02:18:00.585" v="3135" actId="2711"/>
        <pc:sldMkLst>
          <pc:docMk/>
          <pc:sldMk cId="0" sldId="260"/>
        </pc:sldMkLst>
        <pc:spChg chg="mod">
          <ac:chgData name="리나 프" userId="a84153ef6d4467b6" providerId="LiveId" clId="{1C551905-512B-4EDD-91F7-3F4896202EEB}" dt="2025-08-14T02:17:49.022" v="3133" actId="2711"/>
          <ac:spMkLst>
            <pc:docMk/>
            <pc:sldMk cId="0" sldId="260"/>
            <ac:spMk id="8" creationId="{00000000-0000-0000-0000-000000000000}"/>
          </ac:spMkLst>
        </pc:spChg>
        <pc:spChg chg="mod">
          <ac:chgData name="리나 프" userId="a84153ef6d4467b6" providerId="LiveId" clId="{1C551905-512B-4EDD-91F7-3F4896202EEB}" dt="2025-08-14T02:18:00.585" v="3135" actId="2711"/>
          <ac:spMkLst>
            <pc:docMk/>
            <pc:sldMk cId="0" sldId="260"/>
            <ac:spMk id="9" creationId="{00000000-0000-0000-0000-000000000000}"/>
          </ac:spMkLst>
        </pc:spChg>
      </pc:sldChg>
      <pc:sldChg chg="addSp modSp mod">
        <pc:chgData name="리나 프" userId="a84153ef6d4467b6" providerId="LiveId" clId="{1C551905-512B-4EDD-91F7-3F4896202EEB}" dt="2025-08-14T02:37:44.705" v="3472" actId="167"/>
        <pc:sldMkLst>
          <pc:docMk/>
          <pc:sldMk cId="0" sldId="261"/>
        </pc:sldMkLst>
        <pc:spChg chg="add mod ord">
          <ac:chgData name="리나 프" userId="a84153ef6d4467b6" providerId="LiveId" clId="{1C551905-512B-4EDD-91F7-3F4896202EEB}" dt="2025-08-14T02:37:44.705" v="3472" actId="167"/>
          <ac:spMkLst>
            <pc:docMk/>
            <pc:sldMk cId="0" sldId="261"/>
            <ac:spMk id="2" creationId="{F808DD30-1EA0-2FF9-A353-6441A0937E40}"/>
          </ac:spMkLst>
        </pc:spChg>
        <pc:picChg chg="mod">
          <ac:chgData name="리나 프" userId="a84153ef6d4467b6" providerId="LiveId" clId="{1C551905-512B-4EDD-91F7-3F4896202EEB}" dt="2025-08-13T01:16:31.994" v="1140" actId="1076"/>
          <ac:picMkLst>
            <pc:docMk/>
            <pc:sldMk cId="0" sldId="261"/>
            <ac:picMk id="39" creationId="{00000000-0000-0000-0000-000000000000}"/>
          </ac:picMkLst>
        </pc:picChg>
      </pc:sldChg>
      <pc:sldChg chg="addSp delSp modSp mod">
        <pc:chgData name="리나 프" userId="a84153ef6d4467b6" providerId="LiveId" clId="{1C551905-512B-4EDD-91F7-3F4896202EEB}" dt="2025-08-14T02:19:41.745" v="3179" actId="1037"/>
        <pc:sldMkLst>
          <pc:docMk/>
          <pc:sldMk cId="0" sldId="262"/>
        </pc:sldMkLst>
        <pc:spChg chg="mod">
          <ac:chgData name="리나 프" userId="a84153ef6d4467b6" providerId="LiveId" clId="{1C551905-512B-4EDD-91F7-3F4896202EEB}" dt="2025-08-13T01:23:14.003" v="1155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리나 프" userId="a84153ef6d4467b6" providerId="LiveId" clId="{1C551905-512B-4EDD-91F7-3F4896202EEB}" dt="2025-08-13T04:03:00.828" v="2195" actId="1076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리나 프" userId="a84153ef6d4467b6" providerId="LiveId" clId="{1C551905-512B-4EDD-91F7-3F4896202EEB}" dt="2025-08-13T04:55:56.063" v="2882" actId="478"/>
          <ac:spMkLst>
            <pc:docMk/>
            <pc:sldMk cId="0" sldId="262"/>
            <ac:spMk id="28" creationId="{00000000-0000-0000-0000-000000000000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34" creationId="{EA138EA7-1DAE-1E66-3C6D-068BEFCE0878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35" creationId="{C1C5C546-87AF-E926-4EC7-5136C5DD64B0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39" creationId="{C5468BDD-7770-17AF-95F3-1CA9AFF8B69A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40" creationId="{59A5762C-AFD4-DF3C-DD46-BA092319FFA1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44" creationId="{63216302-0003-059C-69A9-1917BC796769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45" creationId="{4DF833E5-7BD5-70BA-4813-50FD6B75463B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49" creationId="{92BB5194-D9A0-C355-61AC-C0080D6C581C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53" creationId="{6985B5A8-15B4-0F0A-795C-323D7E8B0946}"/>
          </ac:spMkLst>
        </pc:spChg>
        <pc:spChg chg="mod">
          <ac:chgData name="리나 프" userId="a84153ef6d4467b6" providerId="LiveId" clId="{1C551905-512B-4EDD-91F7-3F4896202EEB}" dt="2025-08-13T02:59:13.135" v="1577"/>
          <ac:spMkLst>
            <pc:docMk/>
            <pc:sldMk cId="0" sldId="262"/>
            <ac:spMk id="54" creationId="{28A0DED2-F442-596A-1A5E-FC8BD7F3D87E}"/>
          </ac:spMkLst>
        </pc:spChg>
        <pc:spChg chg="add del mod">
          <ac:chgData name="리나 프" userId="a84153ef6d4467b6" providerId="LiveId" clId="{1C551905-512B-4EDD-91F7-3F4896202EEB}" dt="2025-08-13T03:00:44.683" v="1624" actId="478"/>
          <ac:spMkLst>
            <pc:docMk/>
            <pc:sldMk cId="0" sldId="262"/>
            <ac:spMk id="56" creationId="{30C1D960-43EA-DB4A-139C-DB2C547FF144}"/>
          </ac:spMkLst>
        </pc:spChg>
        <pc:spChg chg="add mod">
          <ac:chgData name="리나 프" userId="a84153ef6d4467b6" providerId="LiveId" clId="{1C551905-512B-4EDD-91F7-3F4896202EEB}" dt="2025-08-14T02:18:22.400" v="3138" actId="2711"/>
          <ac:spMkLst>
            <pc:docMk/>
            <pc:sldMk cId="0" sldId="262"/>
            <ac:spMk id="57" creationId="{0467C97C-787D-75A9-3C57-DAD546C9ADBF}"/>
          </ac:spMkLst>
        </pc:spChg>
        <pc:spChg chg="add mod">
          <ac:chgData name="리나 프" userId="a84153ef6d4467b6" providerId="LiveId" clId="{1C551905-512B-4EDD-91F7-3F4896202EEB}" dt="2025-08-14T02:19:41.745" v="3179" actId="1037"/>
          <ac:spMkLst>
            <pc:docMk/>
            <pc:sldMk cId="0" sldId="262"/>
            <ac:spMk id="69" creationId="{4E97237C-F12E-6BB6-BDFD-19C866B8E8BE}"/>
          </ac:spMkLst>
        </pc:spChg>
        <pc:grpChg chg="mod">
          <ac:chgData name="리나 프" userId="a84153ef6d4467b6" providerId="LiveId" clId="{1C551905-512B-4EDD-91F7-3F4896202EEB}" dt="2025-08-13T04:59:39.622" v="2920" actId="552"/>
          <ac:grpSpMkLst>
            <pc:docMk/>
            <pc:sldMk cId="0" sldId="262"/>
            <ac:grpSpMk id="5" creationId="{00000000-0000-0000-0000-000000000000}"/>
          </ac:grpSpMkLst>
        </pc:grpChg>
        <pc:grpChg chg="mod">
          <ac:chgData name="리나 프" userId="a84153ef6d4467b6" providerId="LiveId" clId="{1C551905-512B-4EDD-91F7-3F4896202EEB}" dt="2025-08-13T04:59:39.622" v="2920" actId="552"/>
          <ac:grpSpMkLst>
            <pc:docMk/>
            <pc:sldMk cId="0" sldId="262"/>
            <ac:grpSpMk id="10" creationId="{00000000-0000-0000-0000-000000000000}"/>
          </ac:grpSpMkLst>
        </pc:grpChg>
        <pc:grpChg chg="mod">
          <ac:chgData name="리나 프" userId="a84153ef6d4467b6" providerId="LiveId" clId="{1C551905-512B-4EDD-91F7-3F4896202EEB}" dt="2025-08-13T04:59:39.622" v="2920" actId="552"/>
          <ac:grpSpMkLst>
            <pc:docMk/>
            <pc:sldMk cId="0" sldId="262"/>
            <ac:grpSpMk id="15" creationId="{00000000-0000-0000-0000-000000000000}"/>
          </ac:grpSpMkLst>
        </pc:grpChg>
        <pc:grpChg chg="mod">
          <ac:chgData name="리나 프" userId="a84153ef6d4467b6" providerId="LiveId" clId="{1C551905-512B-4EDD-91F7-3F4896202EEB}" dt="2025-08-13T04:59:39.622" v="2920" actId="552"/>
          <ac:grpSpMkLst>
            <pc:docMk/>
            <pc:sldMk cId="0" sldId="262"/>
            <ac:grpSpMk id="20" creationId="{00000000-0000-0000-0000-000000000000}"/>
          </ac:grpSpMkLst>
        </pc:grpChg>
        <pc:grpChg chg="mod">
          <ac:chgData name="리나 프" userId="a84153ef6d4467b6" providerId="LiveId" clId="{1C551905-512B-4EDD-91F7-3F4896202EEB}" dt="2025-08-13T04:59:39.622" v="2920" actId="552"/>
          <ac:grpSpMkLst>
            <pc:docMk/>
            <pc:sldMk cId="0" sldId="262"/>
            <ac:grpSpMk id="24" creationId="{00000000-0000-0000-0000-000000000000}"/>
          </ac:grpSpMkLst>
        </pc:grpChg>
        <pc:grpChg chg="add mod">
          <ac:chgData name="리나 프" userId="a84153ef6d4467b6" providerId="LiveId" clId="{1C551905-512B-4EDD-91F7-3F4896202EEB}" dt="2025-08-13T04:03:17.199" v="2199" actId="552"/>
          <ac:grpSpMkLst>
            <pc:docMk/>
            <pc:sldMk cId="0" sldId="262"/>
            <ac:grpSpMk id="33" creationId="{6CFC2D5F-F9A2-BE11-035F-61E04AA88FB6}"/>
          </ac:grpSpMkLst>
        </pc:grpChg>
        <pc:grpChg chg="add mod">
          <ac:chgData name="리나 프" userId="a84153ef6d4467b6" providerId="LiveId" clId="{1C551905-512B-4EDD-91F7-3F4896202EEB}" dt="2025-08-13T04:03:48.405" v="2214" actId="1076"/>
          <ac:grpSpMkLst>
            <pc:docMk/>
            <pc:sldMk cId="0" sldId="262"/>
            <ac:grpSpMk id="38" creationId="{ECAEAD4B-CAEF-CD69-55E2-9C89195C2BA8}"/>
          </ac:grpSpMkLst>
        </pc:grpChg>
        <pc:grpChg chg="add mod">
          <ac:chgData name="리나 프" userId="a84153ef6d4467b6" providerId="LiveId" clId="{1C551905-512B-4EDD-91F7-3F4896202EEB}" dt="2025-08-13T04:03:17.199" v="2199" actId="552"/>
          <ac:grpSpMkLst>
            <pc:docMk/>
            <pc:sldMk cId="0" sldId="262"/>
            <ac:grpSpMk id="43" creationId="{923A0EDD-5D24-8BC5-D823-9B01E8A851A5}"/>
          </ac:grpSpMkLst>
        </pc:grpChg>
        <pc:grpChg chg="add del mod">
          <ac:chgData name="리나 프" userId="a84153ef6d4467b6" providerId="LiveId" clId="{1C551905-512B-4EDD-91F7-3F4896202EEB}" dt="2025-08-13T03:00:55.250" v="1634" actId="478"/>
          <ac:grpSpMkLst>
            <pc:docMk/>
            <pc:sldMk cId="0" sldId="262"/>
            <ac:grpSpMk id="48" creationId="{5778ED1A-77B0-995A-4506-0D20417AF6C6}"/>
          </ac:grpSpMkLst>
        </pc:grpChg>
        <pc:grpChg chg="add del mod">
          <ac:chgData name="리나 프" userId="a84153ef6d4467b6" providerId="LiveId" clId="{1C551905-512B-4EDD-91F7-3F4896202EEB}" dt="2025-08-13T03:00:54.497" v="1633" actId="478"/>
          <ac:grpSpMkLst>
            <pc:docMk/>
            <pc:sldMk cId="0" sldId="262"/>
            <ac:grpSpMk id="52" creationId="{77B55186-FB4E-172F-03D9-76E41C94653F}"/>
          </ac:grpSpMkLst>
        </pc:grp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9" creationId="{00000000-0000-0000-0000-000000000000}"/>
          </ac:picMkLst>
        </pc:pic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13" creationId="{00000000-0000-0000-0000-000000000000}"/>
          </ac:picMkLst>
        </pc:pic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14" creationId="{00000000-0000-0000-0000-000000000000}"/>
          </ac:picMkLst>
        </pc:pic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18" creationId="{00000000-0000-0000-0000-000000000000}"/>
          </ac:picMkLst>
        </pc:pic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19" creationId="{00000000-0000-0000-0000-000000000000}"/>
          </ac:picMkLst>
        </pc:pic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23" creationId="{00000000-0000-0000-0000-000000000000}"/>
          </ac:picMkLst>
        </pc:picChg>
        <pc:picChg chg="mod">
          <ac:chgData name="리나 프" userId="a84153ef6d4467b6" providerId="LiveId" clId="{1C551905-512B-4EDD-91F7-3F4896202EEB}" dt="2025-08-14T02:19:30.217" v="3159" actId="552"/>
          <ac:picMkLst>
            <pc:docMk/>
            <pc:sldMk cId="0" sldId="262"/>
            <ac:picMk id="27" creationId="{00000000-0000-0000-0000-000000000000}"/>
          </ac:picMkLst>
        </pc:picChg>
        <pc:picChg chg="add del mod">
          <ac:chgData name="리나 프" userId="a84153ef6d4467b6" providerId="LiveId" clId="{1C551905-512B-4EDD-91F7-3F4896202EEB}" dt="2025-08-13T03:00:46.833" v="1625" actId="478"/>
          <ac:picMkLst>
            <pc:docMk/>
            <pc:sldMk cId="0" sldId="262"/>
            <ac:picMk id="36" creationId="{00488810-2997-ABB2-B9F5-1DCE5AF03A7E}"/>
          </ac:picMkLst>
        </pc:picChg>
        <pc:picChg chg="add del mod">
          <ac:chgData name="리나 프" userId="a84153ef6d4467b6" providerId="LiveId" clId="{1C551905-512B-4EDD-91F7-3F4896202EEB}" dt="2025-08-13T03:00:47.874" v="1626" actId="478"/>
          <ac:picMkLst>
            <pc:docMk/>
            <pc:sldMk cId="0" sldId="262"/>
            <ac:picMk id="37" creationId="{6A7B4B52-7148-0595-17BD-D6845BACA63E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41" creationId="{A545074C-A4EF-FF70-13EE-865FB03C2590}"/>
          </ac:picMkLst>
        </pc:picChg>
        <pc:picChg chg="add del mod">
          <ac:chgData name="리나 프" userId="a84153ef6d4467b6" providerId="LiveId" clId="{1C551905-512B-4EDD-91F7-3F4896202EEB}" dt="2025-08-13T03:00:50.681" v="1628" actId="478"/>
          <ac:picMkLst>
            <pc:docMk/>
            <pc:sldMk cId="0" sldId="262"/>
            <ac:picMk id="42" creationId="{429B0C7A-13D5-BE38-AB4C-E106546483AC}"/>
          </ac:picMkLst>
        </pc:picChg>
        <pc:picChg chg="add del mod">
          <ac:chgData name="리나 프" userId="a84153ef6d4467b6" providerId="LiveId" clId="{1C551905-512B-4EDD-91F7-3F4896202EEB}" dt="2025-08-13T03:00:51.497" v="1629" actId="478"/>
          <ac:picMkLst>
            <pc:docMk/>
            <pc:sldMk cId="0" sldId="262"/>
            <ac:picMk id="46" creationId="{2BDEA549-3856-3628-9504-EB60B88682D2}"/>
          </ac:picMkLst>
        </pc:picChg>
        <pc:picChg chg="add del mod">
          <ac:chgData name="리나 프" userId="a84153ef6d4467b6" providerId="LiveId" clId="{1C551905-512B-4EDD-91F7-3F4896202EEB}" dt="2025-08-13T03:00:52.258" v="1630" actId="478"/>
          <ac:picMkLst>
            <pc:docMk/>
            <pc:sldMk cId="0" sldId="262"/>
            <ac:picMk id="47" creationId="{467A979A-A066-5CFB-2E4A-A0A19CE369AD}"/>
          </ac:picMkLst>
        </pc:picChg>
        <pc:picChg chg="mod">
          <ac:chgData name="리나 프" userId="a84153ef6d4467b6" providerId="LiveId" clId="{1C551905-512B-4EDD-91F7-3F4896202EEB}" dt="2025-08-13T02:59:13.135" v="1577"/>
          <ac:picMkLst>
            <pc:docMk/>
            <pc:sldMk cId="0" sldId="262"/>
            <ac:picMk id="50" creationId="{3932E280-C9D7-ED0E-017A-5536B67605C1}"/>
          </ac:picMkLst>
        </pc:picChg>
        <pc:picChg chg="add del mod">
          <ac:chgData name="리나 프" userId="a84153ef6d4467b6" providerId="LiveId" clId="{1C551905-512B-4EDD-91F7-3F4896202EEB}" dt="2025-08-13T03:00:53.073" v="1631" actId="478"/>
          <ac:picMkLst>
            <pc:docMk/>
            <pc:sldMk cId="0" sldId="262"/>
            <ac:picMk id="51" creationId="{E99BE64B-8E8D-8EB6-36E3-5D01911A19CD}"/>
          </ac:picMkLst>
        </pc:picChg>
        <pc:picChg chg="add del mod">
          <ac:chgData name="리나 프" userId="a84153ef6d4467b6" providerId="LiveId" clId="{1C551905-512B-4EDD-91F7-3F4896202EEB}" dt="2025-08-13T03:00:53.938" v="1632" actId="478"/>
          <ac:picMkLst>
            <pc:docMk/>
            <pc:sldMk cId="0" sldId="262"/>
            <ac:picMk id="55" creationId="{C6B15BE2-D82A-7641-FFAE-E98DD5BECD6F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58" creationId="{1E6B9B7F-8865-A108-B5C5-11272761BF76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59" creationId="{B0E99328-2D17-77F0-0CA3-A42D158CD6F5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60" creationId="{D8420D46-D8F8-8556-2745-ACA27AF3F18B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61" creationId="{6F801375-964D-2E08-BA84-8A603CEA2194}"/>
          </ac:picMkLst>
        </pc:picChg>
        <pc:picChg chg="add del mod">
          <ac:chgData name="리나 프" userId="a84153ef6d4467b6" providerId="LiveId" clId="{1C551905-512B-4EDD-91F7-3F4896202EEB}" dt="2025-08-13T03:06:48.225" v="1885" actId="478"/>
          <ac:picMkLst>
            <pc:docMk/>
            <pc:sldMk cId="0" sldId="262"/>
            <ac:picMk id="62" creationId="{2784F3B6-01B0-39D0-5EFC-92CC83C15A72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63" creationId="{CF70BEB0-5E64-F8EE-0C98-D7EAACC01C68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64" creationId="{47AEBA05-D317-F2B2-2E93-C790F6310F98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65" creationId="{8F049DDD-2C13-AC2F-743F-BA84D7ED0CBD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66" creationId="{EB4090EB-F08C-5ECA-7EA4-6356D915DA3E}"/>
          </ac:picMkLst>
        </pc:picChg>
        <pc:picChg chg="add mod">
          <ac:chgData name="리나 프" userId="a84153ef6d4467b6" providerId="LiveId" clId="{1C551905-512B-4EDD-91F7-3F4896202EEB}" dt="2025-08-13T04:03:42.761" v="2213" actId="1035"/>
          <ac:picMkLst>
            <pc:docMk/>
            <pc:sldMk cId="0" sldId="262"/>
            <ac:picMk id="67" creationId="{59477E4C-0985-DC13-2677-EB107D8C1449}"/>
          </ac:picMkLst>
        </pc:picChg>
      </pc:sldChg>
      <pc:sldChg chg="modSp mod">
        <pc:chgData name="리나 프" userId="a84153ef6d4467b6" providerId="LiveId" clId="{1C551905-512B-4EDD-91F7-3F4896202EEB}" dt="2025-08-13T03:58:22.161" v="2163" actId="1035"/>
        <pc:sldMkLst>
          <pc:docMk/>
          <pc:sldMk cId="0" sldId="263"/>
        </pc:sldMkLst>
        <pc:spChg chg="mod">
          <ac:chgData name="리나 프" userId="a84153ef6d4467b6" providerId="LiveId" clId="{1C551905-512B-4EDD-91F7-3F4896202EEB}" dt="2025-08-13T02:19:10.208" v="1358" actId="1076"/>
          <ac:spMkLst>
            <pc:docMk/>
            <pc:sldMk cId="0" sldId="263"/>
            <ac:spMk id="17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5:17.488" v="1336" actId="1076"/>
          <ac:spMkLst>
            <pc:docMk/>
            <pc:sldMk cId="0" sldId="263"/>
            <ac:spMk id="21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8:04.480" v="1350" actId="1076"/>
          <ac:spMkLst>
            <pc:docMk/>
            <pc:sldMk cId="0" sldId="263"/>
            <ac:spMk id="22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6:03.703" v="1342" actId="465"/>
          <ac:spMkLst>
            <pc:docMk/>
            <pc:sldMk cId="0" sldId="263"/>
            <ac:spMk id="23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8:09.039" v="1351" actId="1076"/>
          <ac:spMkLst>
            <pc:docMk/>
            <pc:sldMk cId="0" sldId="263"/>
            <ac:spMk id="24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8:11.544" v="1353" actId="1076"/>
          <ac:spMkLst>
            <pc:docMk/>
            <pc:sldMk cId="0" sldId="263"/>
            <ac:spMk id="25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8:16.048" v="1354" actId="1076"/>
          <ac:spMkLst>
            <pc:docMk/>
            <pc:sldMk cId="0" sldId="263"/>
            <ac:spMk id="26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6:03.703" v="1342" actId="465"/>
          <ac:spMkLst>
            <pc:docMk/>
            <pc:sldMk cId="0" sldId="263"/>
            <ac:spMk id="27" creationId="{00000000-0000-0000-0000-000000000000}"/>
          </ac:spMkLst>
        </pc:spChg>
        <pc:spChg chg="mod">
          <ac:chgData name="리나 프" userId="a84153ef6d4467b6" providerId="LiveId" clId="{1C551905-512B-4EDD-91F7-3F4896202EEB}" dt="2025-08-13T03:58:22.161" v="2163" actId="1035"/>
          <ac:spMkLst>
            <pc:docMk/>
            <pc:sldMk cId="0" sldId="263"/>
            <ac:spMk id="28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6:03.703" v="1342" actId="465"/>
          <ac:spMkLst>
            <pc:docMk/>
            <pc:sldMk cId="0" sldId="263"/>
            <ac:spMk id="29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8:27.984" v="1356" actId="1076"/>
          <ac:spMkLst>
            <pc:docMk/>
            <pc:sldMk cId="0" sldId="263"/>
            <ac:spMk id="30" creationId="{00000000-0000-0000-0000-000000000000}"/>
          </ac:spMkLst>
        </pc:spChg>
        <pc:spChg chg="mod">
          <ac:chgData name="리나 프" userId="a84153ef6d4467b6" providerId="LiveId" clId="{1C551905-512B-4EDD-91F7-3F4896202EEB}" dt="2025-08-13T02:18:31.320" v="1357" actId="1076"/>
          <ac:spMkLst>
            <pc:docMk/>
            <pc:sldMk cId="0" sldId="263"/>
            <ac:spMk id="32" creationId="{00000000-0000-0000-0000-000000000000}"/>
          </ac:spMkLst>
        </pc:spChg>
      </pc:sldChg>
      <pc:sldChg chg="modSp mod">
        <pc:chgData name="리나 프" userId="a84153ef6d4467b6" providerId="LiveId" clId="{1C551905-512B-4EDD-91F7-3F4896202EEB}" dt="2025-08-14T02:20:10.431" v="3181" actId="2711"/>
        <pc:sldMkLst>
          <pc:docMk/>
          <pc:sldMk cId="0" sldId="264"/>
        </pc:sldMkLst>
        <pc:spChg chg="mod">
          <ac:chgData name="리나 프" userId="a84153ef6d4467b6" providerId="LiveId" clId="{1C551905-512B-4EDD-91F7-3F4896202EEB}" dt="2025-08-14T02:20:10.431" v="3181" actId="2711"/>
          <ac:spMkLst>
            <pc:docMk/>
            <pc:sldMk cId="0" sldId="264"/>
            <ac:spMk id="17" creationId="{00000000-0000-0000-0000-000000000000}"/>
          </ac:spMkLst>
        </pc:spChg>
      </pc:sldChg>
      <pc:sldChg chg="modSp mod">
        <pc:chgData name="리나 프" userId="a84153ef6d4467b6" providerId="LiveId" clId="{1C551905-512B-4EDD-91F7-3F4896202EEB}" dt="2025-08-14T02:20:28.836" v="3183" actId="1076"/>
        <pc:sldMkLst>
          <pc:docMk/>
          <pc:sldMk cId="0" sldId="265"/>
        </pc:sldMkLst>
        <pc:spChg chg="mod">
          <ac:chgData name="리나 프" userId="a84153ef6d4467b6" providerId="LiveId" clId="{1C551905-512B-4EDD-91F7-3F4896202EEB}" dt="2025-08-14T02:20:28.836" v="3183" actId="1076"/>
          <ac:spMkLst>
            <pc:docMk/>
            <pc:sldMk cId="0" sldId="265"/>
            <ac:spMk id="16" creationId="{00000000-0000-0000-0000-000000000000}"/>
          </ac:spMkLst>
        </pc:spChg>
        <pc:grpChg chg="mod">
          <ac:chgData name="리나 프" userId="a84153ef6d4467b6" providerId="LiveId" clId="{1C551905-512B-4EDD-91F7-3F4896202EEB}" dt="2025-08-13T02:22:44.984" v="1392" actId="12788"/>
          <ac:grpSpMkLst>
            <pc:docMk/>
            <pc:sldMk cId="0" sldId="265"/>
            <ac:grpSpMk id="5" creationId="{00000000-0000-0000-0000-000000000000}"/>
          </ac:grpSpMkLst>
        </pc:grpChg>
        <pc:grpChg chg="mod">
          <ac:chgData name="리나 프" userId="a84153ef6d4467b6" providerId="LiveId" clId="{1C551905-512B-4EDD-91F7-3F4896202EEB}" dt="2025-08-13T02:22:44.984" v="1392" actId="12788"/>
          <ac:grpSpMkLst>
            <pc:docMk/>
            <pc:sldMk cId="0" sldId="265"/>
            <ac:grpSpMk id="10" creationId="{00000000-0000-0000-0000-000000000000}"/>
          </ac:grpSpMkLst>
        </pc:grpChg>
        <pc:picChg chg="mod">
          <ac:chgData name="리나 프" userId="a84153ef6d4467b6" providerId="LiveId" clId="{1C551905-512B-4EDD-91F7-3F4896202EEB}" dt="2025-08-13T02:22:44.984" v="1392" actId="12788"/>
          <ac:picMkLst>
            <pc:docMk/>
            <pc:sldMk cId="0" sldId="265"/>
            <ac:picMk id="8" creationId="{00000000-0000-0000-0000-000000000000}"/>
          </ac:picMkLst>
        </pc:picChg>
        <pc:picChg chg="mod">
          <ac:chgData name="리나 프" userId="a84153ef6d4467b6" providerId="LiveId" clId="{1C551905-512B-4EDD-91F7-3F4896202EEB}" dt="2025-08-13T02:22:44.984" v="1392" actId="12788"/>
          <ac:picMkLst>
            <pc:docMk/>
            <pc:sldMk cId="0" sldId="265"/>
            <ac:picMk id="9" creationId="{00000000-0000-0000-0000-000000000000}"/>
          </ac:picMkLst>
        </pc:picChg>
        <pc:picChg chg="mod">
          <ac:chgData name="리나 프" userId="a84153ef6d4467b6" providerId="LiveId" clId="{1C551905-512B-4EDD-91F7-3F4896202EEB}" dt="2025-08-13T02:22:44.984" v="1392" actId="12788"/>
          <ac:picMkLst>
            <pc:docMk/>
            <pc:sldMk cId="0" sldId="265"/>
            <ac:picMk id="13" creationId="{00000000-0000-0000-0000-000000000000}"/>
          </ac:picMkLst>
        </pc:picChg>
        <pc:picChg chg="mod">
          <ac:chgData name="리나 프" userId="a84153ef6d4467b6" providerId="LiveId" clId="{1C551905-512B-4EDD-91F7-3F4896202EEB}" dt="2025-08-13T02:22:44.984" v="1392" actId="12788"/>
          <ac:picMkLst>
            <pc:docMk/>
            <pc:sldMk cId="0" sldId="265"/>
            <ac:picMk id="14" creationId="{00000000-0000-0000-0000-000000000000}"/>
          </ac:picMkLst>
        </pc:picChg>
        <pc:picChg chg="mod">
          <ac:chgData name="리나 프" userId="a84153ef6d4467b6" providerId="LiveId" clId="{1C551905-512B-4EDD-91F7-3F4896202EEB}" dt="2025-08-13T02:22:44.984" v="1392" actId="12788"/>
          <ac:picMkLst>
            <pc:docMk/>
            <pc:sldMk cId="0" sldId="265"/>
            <ac:picMk id="15" creationId="{00000000-0000-0000-0000-000000000000}"/>
          </ac:picMkLst>
        </pc:picChg>
      </pc:sldChg>
      <pc:sldChg chg="addSp modSp new mod ord">
        <pc:chgData name="리나 프" userId="a84153ef6d4467b6" providerId="LiveId" clId="{1C551905-512B-4EDD-91F7-3F4896202EEB}" dt="2025-08-14T02:38:05.753" v="3474" actId="167"/>
        <pc:sldMkLst>
          <pc:docMk/>
          <pc:sldMk cId="4147998822" sldId="267"/>
        </pc:sldMkLst>
        <pc:spChg chg="mod">
          <ac:chgData name="리나 프" userId="a84153ef6d4467b6" providerId="LiveId" clId="{1C551905-512B-4EDD-91F7-3F4896202EEB}" dt="2025-08-13T00:18:50.287" v="153" actId="20577"/>
          <ac:spMkLst>
            <pc:docMk/>
            <pc:sldMk cId="4147998822" sldId="267"/>
            <ac:spMk id="2" creationId="{B6209945-4E9C-5AA7-40D5-CB5E5783829A}"/>
          </ac:spMkLst>
        </pc:spChg>
        <pc:spChg chg="mod">
          <ac:chgData name="리나 프" userId="a84153ef6d4467b6" providerId="LiveId" clId="{1C551905-512B-4EDD-91F7-3F4896202EEB}" dt="2025-08-14T02:17:05.710" v="3130" actId="2711"/>
          <ac:spMkLst>
            <pc:docMk/>
            <pc:sldMk cId="4147998822" sldId="267"/>
            <ac:spMk id="3" creationId="{F19F6F96-8EDB-A610-8D69-4C7CD182C1BF}"/>
          </ac:spMkLst>
        </pc:spChg>
        <pc:spChg chg="add mod">
          <ac:chgData name="리나 프" userId="a84153ef6d4467b6" providerId="LiveId" clId="{1C551905-512B-4EDD-91F7-3F4896202EEB}" dt="2025-08-13T00:19:06.250" v="156" actId="1076"/>
          <ac:spMkLst>
            <pc:docMk/>
            <pc:sldMk cId="4147998822" sldId="267"/>
            <ac:spMk id="4" creationId="{9A5F3EF4-71BB-B5C3-62C6-CDED0336FEDA}"/>
          </ac:spMkLst>
        </pc:spChg>
        <pc:spChg chg="add mod">
          <ac:chgData name="리나 프" userId="a84153ef6d4467b6" providerId="LiveId" clId="{1C551905-512B-4EDD-91F7-3F4896202EEB}" dt="2025-08-14T02:17:05.710" v="3130" actId="2711"/>
          <ac:spMkLst>
            <pc:docMk/>
            <pc:sldMk cId="4147998822" sldId="267"/>
            <ac:spMk id="5" creationId="{ED24415D-15B1-56B3-E342-E74BD1120A1F}"/>
          </ac:spMkLst>
        </pc:spChg>
        <pc:spChg chg="add mod">
          <ac:chgData name="리나 프" userId="a84153ef6d4467b6" providerId="LiveId" clId="{1C551905-512B-4EDD-91F7-3F4896202EEB}" dt="2025-08-14T02:17:05.710" v="3130" actId="2711"/>
          <ac:spMkLst>
            <pc:docMk/>
            <pc:sldMk cId="4147998822" sldId="267"/>
            <ac:spMk id="6" creationId="{5576D6FC-6E93-E000-D859-CE6B6E1B1691}"/>
          </ac:spMkLst>
        </pc:spChg>
        <pc:spChg chg="add mod">
          <ac:chgData name="리나 프" userId="a84153ef6d4467b6" providerId="LiveId" clId="{1C551905-512B-4EDD-91F7-3F4896202EEB}" dt="2025-08-14T02:17:05.710" v="3130" actId="2711"/>
          <ac:spMkLst>
            <pc:docMk/>
            <pc:sldMk cId="4147998822" sldId="267"/>
            <ac:spMk id="7" creationId="{3931C9A8-ED11-B12C-9EF0-EF7BF7C32C82}"/>
          </ac:spMkLst>
        </pc:spChg>
        <pc:spChg chg="add mod ord">
          <ac:chgData name="리나 프" userId="a84153ef6d4467b6" providerId="LiveId" clId="{1C551905-512B-4EDD-91F7-3F4896202EEB}" dt="2025-08-13T03:18:14.023" v="2067" actId="12788"/>
          <ac:spMkLst>
            <pc:docMk/>
            <pc:sldMk cId="4147998822" sldId="267"/>
            <ac:spMk id="8" creationId="{8EE9A9FD-8F5E-2FAC-1855-685C47AF2704}"/>
          </ac:spMkLst>
        </pc:spChg>
        <pc:spChg chg="add mod ord">
          <ac:chgData name="리나 프" userId="a84153ef6d4467b6" providerId="LiveId" clId="{1C551905-512B-4EDD-91F7-3F4896202EEB}" dt="2025-08-13T03:18:14.023" v="2067" actId="12788"/>
          <ac:spMkLst>
            <pc:docMk/>
            <pc:sldMk cId="4147998822" sldId="267"/>
            <ac:spMk id="9" creationId="{F8F1CBFC-B2C4-5633-2A8A-612CE5ECBB2B}"/>
          </ac:spMkLst>
        </pc:spChg>
        <pc:spChg chg="add mod ord">
          <ac:chgData name="리나 프" userId="a84153ef6d4467b6" providerId="LiveId" clId="{1C551905-512B-4EDD-91F7-3F4896202EEB}" dt="2025-08-13T03:18:34.280" v="2070" actId="12788"/>
          <ac:spMkLst>
            <pc:docMk/>
            <pc:sldMk cId="4147998822" sldId="267"/>
            <ac:spMk id="10" creationId="{A761E920-DDBC-EFD3-8BEC-DD9EF4A65E18}"/>
          </ac:spMkLst>
        </pc:spChg>
        <pc:spChg chg="add mod ord">
          <ac:chgData name="리나 프" userId="a84153ef6d4467b6" providerId="LiveId" clId="{1C551905-512B-4EDD-91F7-3F4896202EEB}" dt="2025-08-13T03:18:34.280" v="2070" actId="12788"/>
          <ac:spMkLst>
            <pc:docMk/>
            <pc:sldMk cId="4147998822" sldId="267"/>
            <ac:spMk id="11" creationId="{CD5431AA-E5B3-C13B-646C-386973E64AE7}"/>
          </ac:spMkLst>
        </pc:spChg>
        <pc:spChg chg="add mod ord">
          <ac:chgData name="리나 프" userId="a84153ef6d4467b6" providerId="LiveId" clId="{1C551905-512B-4EDD-91F7-3F4896202EEB}" dt="2025-08-13T03:18:26.750" v="2069" actId="12788"/>
          <ac:spMkLst>
            <pc:docMk/>
            <pc:sldMk cId="4147998822" sldId="267"/>
            <ac:spMk id="12" creationId="{39AFB405-0C48-2EEA-950B-014414B5CB46}"/>
          </ac:spMkLst>
        </pc:spChg>
        <pc:spChg chg="add mod ord">
          <ac:chgData name="리나 프" userId="a84153ef6d4467b6" providerId="LiveId" clId="{1C551905-512B-4EDD-91F7-3F4896202EEB}" dt="2025-08-13T01:53:24.600" v="1163" actId="1076"/>
          <ac:spMkLst>
            <pc:docMk/>
            <pc:sldMk cId="4147998822" sldId="267"/>
            <ac:spMk id="13" creationId="{F0B97E4B-C067-C35E-D34A-16545587D277}"/>
          </ac:spMkLst>
        </pc:spChg>
        <pc:spChg chg="add mod ord">
          <ac:chgData name="리나 프" userId="a84153ef6d4467b6" providerId="LiveId" clId="{1C551905-512B-4EDD-91F7-3F4896202EEB}" dt="2025-08-14T02:38:05.753" v="3474" actId="167"/>
          <ac:spMkLst>
            <pc:docMk/>
            <pc:sldMk cId="4147998822" sldId="267"/>
            <ac:spMk id="14" creationId="{5D68B742-A99D-50E3-38A0-393B95408D87}"/>
          </ac:spMkLst>
        </pc:spChg>
      </pc:sldChg>
      <pc:sldChg chg="addSp delSp modSp new mod">
        <pc:chgData name="리나 프" userId="a84153ef6d4467b6" providerId="LiveId" clId="{1C551905-512B-4EDD-91F7-3F4896202EEB}" dt="2025-08-14T02:15:45.625" v="3123" actId="2711"/>
        <pc:sldMkLst>
          <pc:docMk/>
          <pc:sldMk cId="2692644892" sldId="268"/>
        </pc:sldMkLst>
        <pc:spChg chg="mod">
          <ac:chgData name="리나 프" userId="a84153ef6d4467b6" providerId="LiveId" clId="{1C551905-512B-4EDD-91F7-3F4896202EEB}" dt="2025-08-13T00:41:11.296" v="663" actId="20577"/>
          <ac:spMkLst>
            <pc:docMk/>
            <pc:sldMk cId="2692644892" sldId="268"/>
            <ac:spMk id="2" creationId="{30E0AE8A-6466-DE51-2885-2F4A027F2DFE}"/>
          </ac:spMkLst>
        </pc:spChg>
        <pc:spChg chg="mod">
          <ac:chgData name="리나 프" userId="a84153ef6d4467b6" providerId="LiveId" clId="{1C551905-512B-4EDD-91F7-3F4896202EEB}" dt="2025-08-14T02:15:45.625" v="3123" actId="2711"/>
          <ac:spMkLst>
            <pc:docMk/>
            <pc:sldMk cId="2692644892" sldId="268"/>
            <ac:spMk id="3" creationId="{453B0223-92AC-FE69-FC25-92DF170D967A}"/>
          </ac:spMkLst>
        </pc:spChg>
        <pc:spChg chg="add mod">
          <ac:chgData name="리나 프" userId="a84153ef6d4467b6" providerId="LiveId" clId="{1C551905-512B-4EDD-91F7-3F4896202EEB}" dt="2025-08-13T01:00:30.944" v="1025"/>
          <ac:spMkLst>
            <pc:docMk/>
            <pc:sldMk cId="2692644892" sldId="268"/>
            <ac:spMk id="4" creationId="{286D961D-3209-E987-C549-188B44F01837}"/>
          </ac:spMkLst>
        </pc:spChg>
        <pc:spChg chg="mod">
          <ac:chgData name="리나 프" userId="a84153ef6d4467b6" providerId="LiveId" clId="{1C551905-512B-4EDD-91F7-3F4896202EEB}" dt="2025-08-13T01:04:58.805" v="1074"/>
          <ac:spMkLst>
            <pc:docMk/>
            <pc:sldMk cId="2692644892" sldId="268"/>
            <ac:spMk id="6" creationId="{A75C347E-AB3D-1A36-2C65-A80E0C576602}"/>
          </ac:spMkLst>
        </pc:spChg>
        <pc:spChg chg="mod">
          <ac:chgData name="리나 프" userId="a84153ef6d4467b6" providerId="LiveId" clId="{1C551905-512B-4EDD-91F7-3F4896202EEB}" dt="2025-08-13T01:04:58.805" v="1074"/>
          <ac:spMkLst>
            <pc:docMk/>
            <pc:sldMk cId="2692644892" sldId="268"/>
            <ac:spMk id="7" creationId="{655ABE70-818F-A730-76F3-E77E54C75785}"/>
          </ac:spMkLst>
        </pc:spChg>
        <pc:spChg chg="mod">
          <ac:chgData name="리나 프" userId="a84153ef6d4467b6" providerId="LiveId" clId="{1C551905-512B-4EDD-91F7-3F4896202EEB}" dt="2025-08-13T01:05:03.661" v="1076"/>
          <ac:spMkLst>
            <pc:docMk/>
            <pc:sldMk cId="2692644892" sldId="268"/>
            <ac:spMk id="9" creationId="{73C24909-CEAE-E4F6-16BE-D5E79897945A}"/>
          </ac:spMkLst>
        </pc:spChg>
        <pc:spChg chg="mod">
          <ac:chgData name="리나 프" userId="a84153ef6d4467b6" providerId="LiveId" clId="{1C551905-512B-4EDD-91F7-3F4896202EEB}" dt="2025-08-13T01:05:03.661" v="1076"/>
          <ac:spMkLst>
            <pc:docMk/>
            <pc:sldMk cId="2692644892" sldId="268"/>
            <ac:spMk id="10" creationId="{1C5159E6-ABC5-6A15-BF06-F906EDE26354}"/>
          </ac:spMkLst>
        </pc:spChg>
        <pc:spChg chg="mod">
          <ac:chgData name="리나 프" userId="a84153ef6d4467b6" providerId="LiveId" clId="{1C551905-512B-4EDD-91F7-3F4896202EEB}" dt="2025-08-13T01:05:08.907" v="1078"/>
          <ac:spMkLst>
            <pc:docMk/>
            <pc:sldMk cId="2692644892" sldId="268"/>
            <ac:spMk id="12" creationId="{1831E854-86FC-8AC1-C820-FE37A0344278}"/>
          </ac:spMkLst>
        </pc:spChg>
        <pc:spChg chg="mod">
          <ac:chgData name="리나 프" userId="a84153ef6d4467b6" providerId="LiveId" clId="{1C551905-512B-4EDD-91F7-3F4896202EEB}" dt="2025-08-13T01:05:08.907" v="1078"/>
          <ac:spMkLst>
            <pc:docMk/>
            <pc:sldMk cId="2692644892" sldId="268"/>
            <ac:spMk id="13" creationId="{BF923D97-6506-0B79-97E7-8CF6F694E3C3}"/>
          </ac:spMkLst>
        </pc:spChg>
        <pc:spChg chg="mod">
          <ac:chgData name="리나 프" userId="a84153ef6d4467b6" providerId="LiveId" clId="{1C551905-512B-4EDD-91F7-3F4896202EEB}" dt="2025-08-13T01:05:13.324" v="1080"/>
          <ac:spMkLst>
            <pc:docMk/>
            <pc:sldMk cId="2692644892" sldId="268"/>
            <ac:spMk id="15" creationId="{90B16853-E58C-695B-60C8-F7F4EB286C06}"/>
          </ac:spMkLst>
        </pc:spChg>
        <pc:spChg chg="mod">
          <ac:chgData name="리나 프" userId="a84153ef6d4467b6" providerId="LiveId" clId="{1C551905-512B-4EDD-91F7-3F4896202EEB}" dt="2025-08-13T01:05:13.324" v="1080"/>
          <ac:spMkLst>
            <pc:docMk/>
            <pc:sldMk cId="2692644892" sldId="268"/>
            <ac:spMk id="16" creationId="{B259E392-CB7E-089D-A76F-54D4CE81988B}"/>
          </ac:spMkLst>
        </pc:spChg>
        <pc:spChg chg="mod">
          <ac:chgData name="리나 프" userId="a84153ef6d4467b6" providerId="LiveId" clId="{1C551905-512B-4EDD-91F7-3F4896202EEB}" dt="2025-08-13T01:05:46.337" v="1085"/>
          <ac:spMkLst>
            <pc:docMk/>
            <pc:sldMk cId="2692644892" sldId="268"/>
            <ac:spMk id="18" creationId="{AA6A310D-97C6-15D2-924B-A7E98A7039F8}"/>
          </ac:spMkLst>
        </pc:spChg>
        <pc:spChg chg="mod">
          <ac:chgData name="리나 프" userId="a84153ef6d4467b6" providerId="LiveId" clId="{1C551905-512B-4EDD-91F7-3F4896202EEB}" dt="2025-08-13T01:05:46.337" v="1085"/>
          <ac:spMkLst>
            <pc:docMk/>
            <pc:sldMk cId="2692644892" sldId="268"/>
            <ac:spMk id="19" creationId="{26904E3B-B4CD-9665-80A4-3318A51ADFAE}"/>
          </ac:spMkLst>
        </pc:spChg>
        <pc:spChg chg="mod">
          <ac:chgData name="리나 프" userId="a84153ef6d4467b6" providerId="LiveId" clId="{1C551905-512B-4EDD-91F7-3F4896202EEB}" dt="2025-08-13T01:05:52.305" v="1087"/>
          <ac:spMkLst>
            <pc:docMk/>
            <pc:sldMk cId="2692644892" sldId="268"/>
            <ac:spMk id="21" creationId="{1A97EAE9-AFF5-B26F-905E-9128D64FA3C8}"/>
          </ac:spMkLst>
        </pc:spChg>
        <pc:spChg chg="mod">
          <ac:chgData name="리나 프" userId="a84153ef6d4467b6" providerId="LiveId" clId="{1C551905-512B-4EDD-91F7-3F4896202EEB}" dt="2025-08-13T01:05:52.305" v="1087"/>
          <ac:spMkLst>
            <pc:docMk/>
            <pc:sldMk cId="2692644892" sldId="268"/>
            <ac:spMk id="22" creationId="{D52856A8-D6D4-4FDD-5077-C356F9899663}"/>
          </ac:spMkLst>
        </pc:spChg>
        <pc:spChg chg="mod">
          <ac:chgData name="리나 프" userId="a84153ef6d4467b6" providerId="LiveId" clId="{1C551905-512B-4EDD-91F7-3F4896202EEB}" dt="2025-08-13T01:06:04.822" v="1089"/>
          <ac:spMkLst>
            <pc:docMk/>
            <pc:sldMk cId="2692644892" sldId="268"/>
            <ac:spMk id="24" creationId="{016535B8-E0EA-9395-3E99-362DEAF13844}"/>
          </ac:spMkLst>
        </pc:spChg>
        <pc:spChg chg="mod">
          <ac:chgData name="리나 프" userId="a84153ef6d4467b6" providerId="LiveId" clId="{1C551905-512B-4EDD-91F7-3F4896202EEB}" dt="2025-08-13T01:06:04.822" v="1089"/>
          <ac:spMkLst>
            <pc:docMk/>
            <pc:sldMk cId="2692644892" sldId="268"/>
            <ac:spMk id="25" creationId="{D439069C-82B9-8C40-D848-69FECC4EE225}"/>
          </ac:spMkLst>
        </pc:spChg>
        <pc:spChg chg="mod">
          <ac:chgData name="리나 프" userId="a84153ef6d4467b6" providerId="LiveId" clId="{1C551905-512B-4EDD-91F7-3F4896202EEB}" dt="2025-08-13T01:06:13.147" v="1091"/>
          <ac:spMkLst>
            <pc:docMk/>
            <pc:sldMk cId="2692644892" sldId="268"/>
            <ac:spMk id="27" creationId="{C25DA09C-118B-EAC7-E959-45CB0C209F00}"/>
          </ac:spMkLst>
        </pc:spChg>
        <pc:spChg chg="mod">
          <ac:chgData name="리나 프" userId="a84153ef6d4467b6" providerId="LiveId" clId="{1C551905-512B-4EDD-91F7-3F4896202EEB}" dt="2025-08-13T01:06:13.147" v="1091"/>
          <ac:spMkLst>
            <pc:docMk/>
            <pc:sldMk cId="2692644892" sldId="268"/>
            <ac:spMk id="28" creationId="{163E22F8-32B4-1CAB-FE10-22FE1F226AA3}"/>
          </ac:spMkLst>
        </pc:spChg>
        <pc:spChg chg="add mod">
          <ac:chgData name="리나 프" userId="a84153ef6d4467b6" providerId="LiveId" clId="{1C551905-512B-4EDD-91F7-3F4896202EEB}" dt="2025-08-13T02:36:34.359" v="1405" actId="1076"/>
          <ac:spMkLst>
            <pc:docMk/>
            <pc:sldMk cId="2692644892" sldId="268"/>
            <ac:spMk id="29" creationId="{132EDA62-9C15-B759-DB5A-6A7E38FFFA15}"/>
          </ac:spMkLst>
        </pc:spChg>
        <pc:grpChg chg="add del mod">
          <ac:chgData name="리나 프" userId="a84153ef6d4467b6" providerId="LiveId" clId="{1C551905-512B-4EDD-91F7-3F4896202EEB}" dt="2025-08-13T01:21:59.878" v="1146" actId="478"/>
          <ac:grpSpMkLst>
            <pc:docMk/>
            <pc:sldMk cId="2692644892" sldId="268"/>
            <ac:grpSpMk id="5" creationId="{25D42F81-A77B-0B54-6DAA-0955EBE842B3}"/>
          </ac:grpSpMkLst>
        </pc:grpChg>
        <pc:grpChg chg="add mod">
          <ac:chgData name="리나 프" userId="a84153ef6d4467b6" providerId="LiveId" clId="{1C551905-512B-4EDD-91F7-3F4896202EEB}" dt="2025-08-13T05:02:03.678" v="2925" actId="1038"/>
          <ac:grpSpMkLst>
            <pc:docMk/>
            <pc:sldMk cId="2692644892" sldId="268"/>
            <ac:grpSpMk id="8" creationId="{B921AA0B-4D06-AF70-4DAE-4C7CAAE514D2}"/>
          </ac:grpSpMkLst>
        </pc:grpChg>
        <pc:grpChg chg="add mod">
          <ac:chgData name="리나 프" userId="a84153ef6d4467b6" providerId="LiveId" clId="{1C551905-512B-4EDD-91F7-3F4896202EEB}" dt="2025-08-13T05:02:03.678" v="2925" actId="1038"/>
          <ac:grpSpMkLst>
            <pc:docMk/>
            <pc:sldMk cId="2692644892" sldId="268"/>
            <ac:grpSpMk id="11" creationId="{113C3DFC-8A16-8C2E-9179-4724AE8DF9C6}"/>
          </ac:grpSpMkLst>
        </pc:grpChg>
        <pc:grpChg chg="add mod">
          <ac:chgData name="리나 프" userId="a84153ef6d4467b6" providerId="LiveId" clId="{1C551905-512B-4EDD-91F7-3F4896202EEB}" dt="2025-08-13T05:02:03.678" v="2925" actId="1038"/>
          <ac:grpSpMkLst>
            <pc:docMk/>
            <pc:sldMk cId="2692644892" sldId="268"/>
            <ac:grpSpMk id="14" creationId="{E084AB26-89CB-A1D1-CB96-1E773BAE0E02}"/>
          </ac:grpSpMkLst>
        </pc:grpChg>
        <pc:grpChg chg="add mod">
          <ac:chgData name="리나 프" userId="a84153ef6d4467b6" providerId="LiveId" clId="{1C551905-512B-4EDD-91F7-3F4896202EEB}" dt="2025-08-13T05:02:03.678" v="2925" actId="1038"/>
          <ac:grpSpMkLst>
            <pc:docMk/>
            <pc:sldMk cId="2692644892" sldId="268"/>
            <ac:grpSpMk id="17" creationId="{9BA5D33E-7FD3-B160-20A2-A35768102E7C}"/>
          </ac:grpSpMkLst>
        </pc:grpChg>
        <pc:grpChg chg="add mod">
          <ac:chgData name="리나 프" userId="a84153ef6d4467b6" providerId="LiveId" clId="{1C551905-512B-4EDD-91F7-3F4896202EEB}" dt="2025-08-13T05:02:03.678" v="2925" actId="1038"/>
          <ac:grpSpMkLst>
            <pc:docMk/>
            <pc:sldMk cId="2692644892" sldId="268"/>
            <ac:grpSpMk id="20" creationId="{F5EA6C85-227D-0EC0-7325-BC44F494FD93}"/>
          </ac:grpSpMkLst>
        </pc:grpChg>
        <pc:grpChg chg="add mod">
          <ac:chgData name="리나 프" userId="a84153ef6d4467b6" providerId="LiveId" clId="{1C551905-512B-4EDD-91F7-3F4896202EEB}" dt="2025-08-13T05:02:03.678" v="2925" actId="1038"/>
          <ac:grpSpMkLst>
            <pc:docMk/>
            <pc:sldMk cId="2692644892" sldId="268"/>
            <ac:grpSpMk id="23" creationId="{EE19715B-9D5F-18C3-47A1-0E629C5154BD}"/>
          </ac:grpSpMkLst>
        </pc:grpChg>
        <pc:grpChg chg="add mod">
          <ac:chgData name="리나 프" userId="a84153ef6d4467b6" providerId="LiveId" clId="{1C551905-512B-4EDD-91F7-3F4896202EEB}" dt="2025-08-13T05:02:03.678" v="2925" actId="1038"/>
          <ac:grpSpMkLst>
            <pc:docMk/>
            <pc:sldMk cId="2692644892" sldId="268"/>
            <ac:grpSpMk id="26" creationId="{32BCB5A9-1FE4-40B5-415B-077A8D58E2E2}"/>
          </ac:grpSpMkLst>
        </pc:grpChg>
      </pc:sldChg>
      <pc:sldChg chg="addSp modSp new mod ord">
        <pc:chgData name="리나 프" userId="a84153ef6d4467b6" providerId="LiveId" clId="{1C551905-512B-4EDD-91F7-3F4896202EEB}" dt="2025-08-14T02:19:53.716" v="3180" actId="2711"/>
        <pc:sldMkLst>
          <pc:docMk/>
          <pc:sldMk cId="2108426811" sldId="269"/>
        </pc:sldMkLst>
        <pc:spChg chg="mod">
          <ac:chgData name="리나 프" userId="a84153ef6d4467b6" providerId="LiveId" clId="{1C551905-512B-4EDD-91F7-3F4896202EEB}" dt="2025-08-13T00:40:56.830" v="614" actId="20577"/>
          <ac:spMkLst>
            <pc:docMk/>
            <pc:sldMk cId="2108426811" sldId="269"/>
            <ac:spMk id="2" creationId="{516EF636-6628-AAE5-1D7C-672C51B51364}"/>
          </ac:spMkLst>
        </pc:spChg>
        <pc:spChg chg="mod">
          <ac:chgData name="리나 프" userId="a84153ef6d4467b6" providerId="LiveId" clId="{1C551905-512B-4EDD-91F7-3F4896202EEB}" dt="2025-08-14T02:19:53.716" v="3180" actId="2711"/>
          <ac:spMkLst>
            <pc:docMk/>
            <pc:sldMk cId="2108426811" sldId="269"/>
            <ac:spMk id="3" creationId="{304EA836-8D93-64C2-A5FC-77354A9FFF52}"/>
          </ac:spMkLst>
        </pc:spChg>
        <pc:spChg chg="add mod">
          <ac:chgData name="리나 프" userId="a84153ef6d4467b6" providerId="LiveId" clId="{1C551905-512B-4EDD-91F7-3F4896202EEB}" dt="2025-08-13T01:00:27.991" v="1024"/>
          <ac:spMkLst>
            <pc:docMk/>
            <pc:sldMk cId="2108426811" sldId="269"/>
            <ac:spMk id="4" creationId="{03D7450E-2F98-9854-D7D4-B350D6D3CB1F}"/>
          </ac:spMkLst>
        </pc:spChg>
        <pc:spChg chg="mod">
          <ac:chgData name="리나 프" userId="a84153ef6d4467b6" providerId="LiveId" clId="{1C551905-512B-4EDD-91F7-3F4896202EEB}" dt="2025-08-13T01:03:54.692" v="1060"/>
          <ac:spMkLst>
            <pc:docMk/>
            <pc:sldMk cId="2108426811" sldId="269"/>
            <ac:spMk id="6" creationId="{09CEC627-00E9-F841-7812-FA4EC4A4FB44}"/>
          </ac:spMkLst>
        </pc:spChg>
        <pc:spChg chg="mod">
          <ac:chgData name="리나 프" userId="a84153ef6d4467b6" providerId="LiveId" clId="{1C551905-512B-4EDD-91F7-3F4896202EEB}" dt="2025-08-13T01:03:58.392" v="1062"/>
          <ac:spMkLst>
            <pc:docMk/>
            <pc:sldMk cId="2108426811" sldId="269"/>
            <ac:spMk id="9" creationId="{4DB9B378-7848-CB77-4999-BC8AB65AB5C5}"/>
          </ac:spMkLst>
        </pc:spChg>
        <pc:spChg chg="mod">
          <ac:chgData name="리나 프" userId="a84153ef6d4467b6" providerId="LiveId" clId="{1C551905-512B-4EDD-91F7-3F4896202EEB}" dt="2025-08-13T01:04:01.385" v="1064"/>
          <ac:spMkLst>
            <pc:docMk/>
            <pc:sldMk cId="2108426811" sldId="269"/>
            <ac:spMk id="12" creationId="{52978ACD-378C-3991-7DAF-E9F472479FCB}"/>
          </ac:spMkLst>
        </pc:spChg>
        <pc:spChg chg="mod">
          <ac:chgData name="리나 프" userId="a84153ef6d4467b6" providerId="LiveId" clId="{1C551905-512B-4EDD-91F7-3F4896202EEB}" dt="2025-08-13T01:04:06.956" v="1066"/>
          <ac:spMkLst>
            <pc:docMk/>
            <pc:sldMk cId="2108426811" sldId="269"/>
            <ac:spMk id="15" creationId="{E902F85C-1808-5237-E8E3-704555EC87D8}"/>
          </ac:spMkLst>
        </pc:spChg>
        <pc:spChg chg="mod">
          <ac:chgData name="리나 프" userId="a84153ef6d4467b6" providerId="LiveId" clId="{1C551905-512B-4EDD-91F7-3F4896202EEB}" dt="2025-08-13T01:04:14.047" v="1068"/>
          <ac:spMkLst>
            <pc:docMk/>
            <pc:sldMk cId="2108426811" sldId="269"/>
            <ac:spMk id="18" creationId="{FC44918C-C672-94E9-8F96-9E55EAE4AED1}"/>
          </ac:spMkLst>
        </pc:spChg>
        <pc:spChg chg="mod">
          <ac:chgData name="리나 프" userId="a84153ef6d4467b6" providerId="LiveId" clId="{1C551905-512B-4EDD-91F7-3F4896202EEB}" dt="2025-08-13T01:04:21.381" v="1070"/>
          <ac:spMkLst>
            <pc:docMk/>
            <pc:sldMk cId="2108426811" sldId="269"/>
            <ac:spMk id="21" creationId="{10EAB7FA-A49D-8F91-90E6-746001240193}"/>
          </ac:spMkLst>
        </pc:spChg>
        <pc:spChg chg="mod">
          <ac:chgData name="리나 프" userId="a84153ef6d4467b6" providerId="LiveId" clId="{1C551905-512B-4EDD-91F7-3F4896202EEB}" dt="2025-08-13T01:04:27.951" v="1072"/>
          <ac:spMkLst>
            <pc:docMk/>
            <pc:sldMk cId="2108426811" sldId="269"/>
            <ac:spMk id="24" creationId="{52317A51-8CA6-F7DA-12B3-4C0E1D3EBF84}"/>
          </ac:spMkLst>
        </pc:spChg>
        <pc:spChg chg="add mod ord">
          <ac:chgData name="리나 프" userId="a84153ef6d4467b6" providerId="LiveId" clId="{1C551905-512B-4EDD-91F7-3F4896202EEB}" dt="2025-08-13T02:36:22.446" v="1400" actId="1076"/>
          <ac:spMkLst>
            <pc:docMk/>
            <pc:sldMk cId="2108426811" sldId="269"/>
            <ac:spMk id="26" creationId="{859D922E-93F3-25AD-65BA-1E761B590DF3}"/>
          </ac:spMkLst>
        </pc:spChg>
        <pc:grpChg chg="add mod">
          <ac:chgData name="리나 프" userId="a84153ef6d4467b6" providerId="LiveId" clId="{1C551905-512B-4EDD-91F7-3F4896202EEB}" dt="2025-08-14T02:08:29.024" v="2955" actId="552"/>
          <ac:grpSpMkLst>
            <pc:docMk/>
            <pc:sldMk cId="2108426811" sldId="269"/>
            <ac:grpSpMk id="5" creationId="{936ADC6E-360F-22F7-C312-A91D5AD0B3F9}"/>
          </ac:grpSpMkLst>
        </pc:grpChg>
        <pc:grpChg chg="add mod">
          <ac:chgData name="리나 프" userId="a84153ef6d4467b6" providerId="LiveId" clId="{1C551905-512B-4EDD-91F7-3F4896202EEB}" dt="2025-08-14T02:08:29.024" v="2955" actId="552"/>
          <ac:grpSpMkLst>
            <pc:docMk/>
            <pc:sldMk cId="2108426811" sldId="269"/>
            <ac:grpSpMk id="8" creationId="{F42E6410-18D1-901C-A027-A831D6189825}"/>
          </ac:grpSpMkLst>
        </pc:grpChg>
        <pc:grpChg chg="add mod">
          <ac:chgData name="리나 프" userId="a84153ef6d4467b6" providerId="LiveId" clId="{1C551905-512B-4EDD-91F7-3F4896202EEB}" dt="2025-08-14T02:08:29.024" v="2955" actId="552"/>
          <ac:grpSpMkLst>
            <pc:docMk/>
            <pc:sldMk cId="2108426811" sldId="269"/>
            <ac:grpSpMk id="11" creationId="{C7AFABF6-778A-06E6-04FB-57BA3F8D1A96}"/>
          </ac:grpSpMkLst>
        </pc:grpChg>
        <pc:grpChg chg="add mod">
          <ac:chgData name="리나 프" userId="a84153ef6d4467b6" providerId="LiveId" clId="{1C551905-512B-4EDD-91F7-3F4896202EEB}" dt="2025-08-14T02:08:29.024" v="2955" actId="552"/>
          <ac:grpSpMkLst>
            <pc:docMk/>
            <pc:sldMk cId="2108426811" sldId="269"/>
            <ac:grpSpMk id="14" creationId="{BCE29733-7970-64CA-836A-B529F0BF9540}"/>
          </ac:grpSpMkLst>
        </pc:grpChg>
        <pc:grpChg chg="add mod">
          <ac:chgData name="리나 프" userId="a84153ef6d4467b6" providerId="LiveId" clId="{1C551905-512B-4EDD-91F7-3F4896202EEB}" dt="2025-08-14T02:08:29.024" v="2955" actId="552"/>
          <ac:grpSpMkLst>
            <pc:docMk/>
            <pc:sldMk cId="2108426811" sldId="269"/>
            <ac:grpSpMk id="17" creationId="{D1058AA5-9545-6E0A-9B18-0C5F27C62F6B}"/>
          </ac:grpSpMkLst>
        </pc:grpChg>
        <pc:grpChg chg="add mod">
          <ac:chgData name="리나 프" userId="a84153ef6d4467b6" providerId="LiveId" clId="{1C551905-512B-4EDD-91F7-3F4896202EEB}" dt="2025-08-14T02:08:29.024" v="2955" actId="552"/>
          <ac:grpSpMkLst>
            <pc:docMk/>
            <pc:sldMk cId="2108426811" sldId="269"/>
            <ac:grpSpMk id="20" creationId="{1FAB9708-DEE9-9BD3-42A3-80AE0B6583CF}"/>
          </ac:grpSpMkLst>
        </pc:grpChg>
        <pc:grpChg chg="add mod">
          <ac:chgData name="리나 프" userId="a84153ef6d4467b6" providerId="LiveId" clId="{1C551905-512B-4EDD-91F7-3F4896202EEB}" dt="2025-08-14T02:08:29.024" v="2955" actId="552"/>
          <ac:grpSpMkLst>
            <pc:docMk/>
            <pc:sldMk cId="2108426811" sldId="269"/>
            <ac:grpSpMk id="23" creationId="{AB42A99B-72F4-800A-DC5D-F58F401C4448}"/>
          </ac:grpSpMkLst>
        </pc:grpChg>
        <pc:picChg chg="mod">
          <ac:chgData name="리나 프" userId="a84153ef6d4467b6" providerId="LiveId" clId="{1C551905-512B-4EDD-91F7-3F4896202EEB}" dt="2025-08-13T01:03:54.692" v="1060"/>
          <ac:picMkLst>
            <pc:docMk/>
            <pc:sldMk cId="2108426811" sldId="269"/>
            <ac:picMk id="7" creationId="{729C97E4-721E-5DDB-5EFF-4AD5E7B628D3}"/>
          </ac:picMkLst>
        </pc:picChg>
        <pc:picChg chg="mod">
          <ac:chgData name="리나 프" userId="a84153ef6d4467b6" providerId="LiveId" clId="{1C551905-512B-4EDD-91F7-3F4896202EEB}" dt="2025-08-13T01:03:58.392" v="1062"/>
          <ac:picMkLst>
            <pc:docMk/>
            <pc:sldMk cId="2108426811" sldId="269"/>
            <ac:picMk id="10" creationId="{DB77BF58-EBD7-312F-09E5-F7FCC3EC0B66}"/>
          </ac:picMkLst>
        </pc:picChg>
        <pc:picChg chg="mod">
          <ac:chgData name="리나 프" userId="a84153ef6d4467b6" providerId="LiveId" clId="{1C551905-512B-4EDD-91F7-3F4896202EEB}" dt="2025-08-13T01:04:01.385" v="1064"/>
          <ac:picMkLst>
            <pc:docMk/>
            <pc:sldMk cId="2108426811" sldId="269"/>
            <ac:picMk id="13" creationId="{C471B049-623A-66C1-E2C3-B4BEF284EA2E}"/>
          </ac:picMkLst>
        </pc:picChg>
        <pc:picChg chg="mod">
          <ac:chgData name="리나 프" userId="a84153ef6d4467b6" providerId="LiveId" clId="{1C551905-512B-4EDD-91F7-3F4896202EEB}" dt="2025-08-13T01:04:06.956" v="1066"/>
          <ac:picMkLst>
            <pc:docMk/>
            <pc:sldMk cId="2108426811" sldId="269"/>
            <ac:picMk id="16" creationId="{5BCA8A05-6FAE-9592-D78B-43C4838110FC}"/>
          </ac:picMkLst>
        </pc:picChg>
        <pc:picChg chg="mod">
          <ac:chgData name="리나 프" userId="a84153ef6d4467b6" providerId="LiveId" clId="{1C551905-512B-4EDD-91F7-3F4896202EEB}" dt="2025-08-13T01:04:14.047" v="1068"/>
          <ac:picMkLst>
            <pc:docMk/>
            <pc:sldMk cId="2108426811" sldId="269"/>
            <ac:picMk id="19" creationId="{56907AC4-BAAC-6674-374B-BADDEDF6E1B0}"/>
          </ac:picMkLst>
        </pc:picChg>
        <pc:picChg chg="mod">
          <ac:chgData name="리나 프" userId="a84153ef6d4467b6" providerId="LiveId" clId="{1C551905-512B-4EDD-91F7-3F4896202EEB}" dt="2025-08-13T01:04:21.381" v="1070"/>
          <ac:picMkLst>
            <pc:docMk/>
            <pc:sldMk cId="2108426811" sldId="269"/>
            <ac:picMk id="22" creationId="{91E0D89B-63F1-93A8-F676-ECA48DD9C9E7}"/>
          </ac:picMkLst>
        </pc:picChg>
        <pc:picChg chg="mod">
          <ac:chgData name="리나 프" userId="a84153ef6d4467b6" providerId="LiveId" clId="{1C551905-512B-4EDD-91F7-3F4896202EEB}" dt="2025-08-13T01:04:27.951" v="1072"/>
          <ac:picMkLst>
            <pc:docMk/>
            <pc:sldMk cId="2108426811" sldId="269"/>
            <ac:picMk id="25" creationId="{1E6A2E34-3051-171A-D215-8B898FF12585}"/>
          </ac:picMkLst>
        </pc:picChg>
      </pc:sldChg>
      <pc:sldChg chg="addSp delSp modSp new mod">
        <pc:chgData name="리나 프" userId="a84153ef6d4467b6" providerId="LiveId" clId="{1C551905-512B-4EDD-91F7-3F4896202EEB}" dt="2025-08-13T02:12:26.536" v="1330" actId="1076"/>
        <pc:sldMkLst>
          <pc:docMk/>
          <pc:sldMk cId="1784157871" sldId="270"/>
        </pc:sldMkLst>
        <pc:spChg chg="del mod">
          <ac:chgData name="리나 프" userId="a84153ef6d4467b6" providerId="LiveId" clId="{1C551905-512B-4EDD-91F7-3F4896202EEB}" dt="2025-08-13T02:10:22.243" v="1305" actId="478"/>
          <ac:spMkLst>
            <pc:docMk/>
            <pc:sldMk cId="1784157871" sldId="270"/>
            <ac:spMk id="2" creationId="{8DB6AEF6-3218-E8E0-3534-61229E678B6B}"/>
          </ac:spMkLst>
        </pc:spChg>
        <pc:spChg chg="mod ord">
          <ac:chgData name="리나 프" userId="a84153ef6d4467b6" providerId="LiveId" clId="{1C551905-512B-4EDD-91F7-3F4896202EEB}" dt="2025-08-13T02:11:08.368" v="1313" actId="1076"/>
          <ac:spMkLst>
            <pc:docMk/>
            <pc:sldMk cId="1784157871" sldId="270"/>
            <ac:spMk id="3" creationId="{E583BE06-458A-811F-3B80-15566C95DC61}"/>
          </ac:spMkLst>
        </pc:spChg>
        <pc:spChg chg="add del mod">
          <ac:chgData name="리나 프" userId="a84153ef6d4467b6" providerId="LiveId" clId="{1C551905-512B-4EDD-91F7-3F4896202EEB}" dt="2025-08-13T02:10:54.684" v="1310" actId="478"/>
          <ac:spMkLst>
            <pc:docMk/>
            <pc:sldMk cId="1784157871" sldId="270"/>
            <ac:spMk id="8" creationId="{BC4B7D0D-1FA0-9104-4D22-7675576FC011}"/>
          </ac:spMkLst>
        </pc:spChg>
        <pc:spChg chg="add mod ord">
          <ac:chgData name="리나 프" userId="a84153ef6d4467b6" providerId="LiveId" clId="{1C551905-512B-4EDD-91F7-3F4896202EEB}" dt="2025-08-13T02:12:26.536" v="1330" actId="1076"/>
          <ac:spMkLst>
            <pc:docMk/>
            <pc:sldMk cId="1784157871" sldId="270"/>
            <ac:spMk id="9" creationId="{197F6977-530D-47F8-9AFB-AFB469D562FE}"/>
          </ac:spMkLst>
        </pc:spChg>
        <pc:picChg chg="add mod">
          <ac:chgData name="리나 프" userId="a84153ef6d4467b6" providerId="LiveId" clId="{1C551905-512B-4EDD-91F7-3F4896202EEB}" dt="2025-08-13T02:11:02.704" v="1312" actId="1076"/>
          <ac:picMkLst>
            <pc:docMk/>
            <pc:sldMk cId="1784157871" sldId="270"/>
            <ac:picMk id="5" creationId="{4ADBD75A-AC3D-DB41-4313-7CDDF3B5906B}"/>
          </ac:picMkLst>
        </pc:picChg>
        <pc:picChg chg="add mod">
          <ac:chgData name="리나 프" userId="a84153ef6d4467b6" providerId="LiveId" clId="{1C551905-512B-4EDD-91F7-3F4896202EEB}" dt="2025-08-13T00:48:37.697" v="871" actId="1076"/>
          <ac:picMkLst>
            <pc:docMk/>
            <pc:sldMk cId="1784157871" sldId="270"/>
            <ac:picMk id="7" creationId="{0B90462D-2B55-506A-3783-9603729BAE0C}"/>
          </ac:picMkLst>
        </pc:picChg>
      </pc:sldChg>
      <pc:sldChg chg="modSp new del mod">
        <pc:chgData name="리나 프" userId="a84153ef6d4467b6" providerId="LiveId" clId="{1C551905-512B-4EDD-91F7-3F4896202EEB}" dt="2025-08-13T00:51:00.053" v="921" actId="2696"/>
        <pc:sldMkLst>
          <pc:docMk/>
          <pc:sldMk cId="2734119133" sldId="271"/>
        </pc:sldMkLst>
        <pc:spChg chg="mod">
          <ac:chgData name="리나 프" userId="a84153ef6d4467b6" providerId="LiveId" clId="{1C551905-512B-4EDD-91F7-3F4896202EEB}" dt="2025-08-13T00:44:25.256" v="798" actId="20577"/>
          <ac:spMkLst>
            <pc:docMk/>
            <pc:sldMk cId="2734119133" sldId="271"/>
            <ac:spMk id="2" creationId="{6D7FDBCB-6C89-6A3B-91E9-DD5F179EC0C9}"/>
          </ac:spMkLst>
        </pc:spChg>
      </pc:sldChg>
      <pc:sldChg chg="addSp delSp modSp new mod">
        <pc:chgData name="리나 프" userId="a84153ef6d4467b6" providerId="LiveId" clId="{1C551905-512B-4EDD-91F7-3F4896202EEB}" dt="2025-08-13T02:11:19.900" v="1316" actId="478"/>
        <pc:sldMkLst>
          <pc:docMk/>
          <pc:sldMk cId="1717076724" sldId="272"/>
        </pc:sldMkLst>
        <pc:spChg chg="del mod">
          <ac:chgData name="리나 프" userId="a84153ef6d4467b6" providerId="LiveId" clId="{1C551905-512B-4EDD-91F7-3F4896202EEB}" dt="2025-08-13T02:11:18.931" v="1315" actId="478"/>
          <ac:spMkLst>
            <pc:docMk/>
            <pc:sldMk cId="1717076724" sldId="272"/>
            <ac:spMk id="2" creationId="{317B25F3-259F-1DA9-08FF-282271E18813}"/>
          </ac:spMkLst>
        </pc:spChg>
        <pc:spChg chg="mod">
          <ac:chgData name="리나 프" userId="a84153ef6d4467b6" providerId="LiveId" clId="{1C551905-512B-4EDD-91F7-3F4896202EEB}" dt="2025-08-13T00:50:12.212" v="919" actId="1076"/>
          <ac:spMkLst>
            <pc:docMk/>
            <pc:sldMk cId="1717076724" sldId="272"/>
            <ac:spMk id="3" creationId="{A133516F-5FF6-C92A-5EFD-1C81B0123756}"/>
          </ac:spMkLst>
        </pc:spChg>
        <pc:spChg chg="add mod">
          <ac:chgData name="리나 프" userId="a84153ef6d4467b6" providerId="LiveId" clId="{1C551905-512B-4EDD-91F7-3F4896202EEB}" dt="2025-08-13T00:50:00.530" v="915" actId="1076"/>
          <ac:spMkLst>
            <pc:docMk/>
            <pc:sldMk cId="1717076724" sldId="272"/>
            <ac:spMk id="4" creationId="{5DD6247E-A8A0-DCF9-287B-F3672C1BAFBD}"/>
          </ac:spMkLst>
        </pc:spChg>
        <pc:spChg chg="add del mod">
          <ac:chgData name="리나 프" userId="a84153ef6d4467b6" providerId="LiveId" clId="{1C551905-512B-4EDD-91F7-3F4896202EEB}" dt="2025-08-13T02:11:19.900" v="1316" actId="478"/>
          <ac:spMkLst>
            <pc:docMk/>
            <pc:sldMk cId="1717076724" sldId="272"/>
            <ac:spMk id="9" creationId="{E4CABF77-7275-15A7-7AB7-9D0B713D65D6}"/>
          </ac:spMkLst>
        </pc:spChg>
        <pc:picChg chg="add mod">
          <ac:chgData name="리나 프" userId="a84153ef6d4467b6" providerId="LiveId" clId="{1C551905-512B-4EDD-91F7-3F4896202EEB}" dt="2025-08-13T00:49:56.730" v="914" actId="1076"/>
          <ac:picMkLst>
            <pc:docMk/>
            <pc:sldMk cId="1717076724" sldId="272"/>
            <ac:picMk id="6" creationId="{93F081F7-86F5-5E96-A669-40BAFFD92155}"/>
          </ac:picMkLst>
        </pc:picChg>
        <pc:picChg chg="add mod">
          <ac:chgData name="리나 프" userId="a84153ef6d4467b6" providerId="LiveId" clId="{1C551905-512B-4EDD-91F7-3F4896202EEB}" dt="2025-08-13T00:50:07.658" v="918" actId="1076"/>
          <ac:picMkLst>
            <pc:docMk/>
            <pc:sldMk cId="1717076724" sldId="272"/>
            <ac:picMk id="8" creationId="{4A47C2DA-FCE0-BA07-2576-57E3EBEA96BB}"/>
          </ac:picMkLst>
        </pc:picChg>
      </pc:sldChg>
      <pc:sldChg chg="addSp modSp new mod ord">
        <pc:chgData name="리나 프" userId="a84153ef6d4467b6" providerId="LiveId" clId="{1C551905-512B-4EDD-91F7-3F4896202EEB}" dt="2025-08-13T02:12:09.654" v="1327" actId="167"/>
        <pc:sldMkLst>
          <pc:docMk/>
          <pc:sldMk cId="3794340865" sldId="273"/>
        </pc:sldMkLst>
        <pc:spChg chg="mod">
          <ac:chgData name="리나 프" userId="a84153ef6d4467b6" providerId="LiveId" clId="{1C551905-512B-4EDD-91F7-3F4896202EEB}" dt="2025-08-13T02:10:13.571" v="1303" actId="20577"/>
          <ac:spMkLst>
            <pc:docMk/>
            <pc:sldMk cId="3794340865" sldId="273"/>
            <ac:spMk id="2" creationId="{2821D6DE-B173-B947-5401-47F46C0C6AFD}"/>
          </ac:spMkLst>
        </pc:spChg>
        <pc:spChg chg="mod">
          <ac:chgData name="리나 프" userId="a84153ef6d4467b6" providerId="LiveId" clId="{1C551905-512B-4EDD-91F7-3F4896202EEB}" dt="2025-08-13T00:48:15.737" v="866" actId="1076"/>
          <ac:spMkLst>
            <pc:docMk/>
            <pc:sldMk cId="3794340865" sldId="273"/>
            <ac:spMk id="3" creationId="{7F0C33AA-FC6D-E692-ECA8-7A3A85F16B53}"/>
          </ac:spMkLst>
        </pc:spChg>
        <pc:spChg chg="add mod">
          <ac:chgData name="리나 프" userId="a84153ef6d4467b6" providerId="LiveId" clId="{1C551905-512B-4EDD-91F7-3F4896202EEB}" dt="2025-08-13T01:00:45.080" v="1026"/>
          <ac:spMkLst>
            <pc:docMk/>
            <pc:sldMk cId="3794340865" sldId="273"/>
            <ac:spMk id="8" creationId="{B1ED07A1-67A8-E82F-93A3-94D93BB23766}"/>
          </ac:spMkLst>
        </pc:spChg>
        <pc:spChg chg="add mod ord">
          <ac:chgData name="리나 프" userId="a84153ef6d4467b6" providerId="LiveId" clId="{1C551905-512B-4EDD-91F7-3F4896202EEB}" dt="2025-08-13T02:12:09.654" v="1327" actId="167"/>
          <ac:spMkLst>
            <pc:docMk/>
            <pc:sldMk cId="3794340865" sldId="273"/>
            <ac:spMk id="9" creationId="{301974FF-8CD0-F274-77AF-A19C4A96F0FA}"/>
          </ac:spMkLst>
        </pc:spChg>
        <pc:picChg chg="add mod">
          <ac:chgData name="리나 프" userId="a84153ef6d4467b6" providerId="LiveId" clId="{1C551905-512B-4EDD-91F7-3F4896202EEB}" dt="2025-08-13T02:12:08.400" v="1325" actId="1076"/>
          <ac:picMkLst>
            <pc:docMk/>
            <pc:sldMk cId="3794340865" sldId="273"/>
            <ac:picMk id="5" creationId="{CA7A462A-F309-AF1B-E1EE-E0BB975FBB00}"/>
          </ac:picMkLst>
        </pc:picChg>
        <pc:picChg chg="add mod">
          <ac:chgData name="리나 프" userId="a84153ef6d4467b6" providerId="LiveId" clId="{1C551905-512B-4EDD-91F7-3F4896202EEB}" dt="2025-08-13T00:46:27.091" v="831" actId="1076"/>
          <ac:picMkLst>
            <pc:docMk/>
            <pc:sldMk cId="3794340865" sldId="273"/>
            <ac:picMk id="7" creationId="{9F7F4F7D-1B04-A59A-8259-6C21F2EFA67C}"/>
          </ac:picMkLst>
        </pc:picChg>
      </pc:sldChg>
      <pc:sldChg chg="addSp delSp modSp add mod">
        <pc:chgData name="리나 프" userId="a84153ef6d4467b6" providerId="LiveId" clId="{1C551905-512B-4EDD-91F7-3F4896202EEB}" dt="2025-08-13T02:12:37.065" v="1332" actId="1076"/>
        <pc:sldMkLst>
          <pc:docMk/>
          <pc:sldMk cId="3641826300" sldId="274"/>
        </pc:sldMkLst>
        <pc:spChg chg="del mod">
          <ac:chgData name="리나 프" userId="a84153ef6d4467b6" providerId="LiveId" clId="{1C551905-512B-4EDD-91F7-3F4896202EEB}" dt="2025-08-13T02:11:29.212" v="1318" actId="478"/>
          <ac:spMkLst>
            <pc:docMk/>
            <pc:sldMk cId="3641826300" sldId="274"/>
            <ac:spMk id="2" creationId="{A4526E00-5F08-DF3B-6F1B-9FCAFEEA5E08}"/>
          </ac:spMkLst>
        </pc:spChg>
        <pc:spChg chg="mod">
          <ac:chgData name="리나 프" userId="a84153ef6d4467b6" providerId="LiveId" clId="{1C551905-512B-4EDD-91F7-3F4896202EEB}" dt="2025-08-13T02:11:34.368" v="1320" actId="1076"/>
          <ac:spMkLst>
            <pc:docMk/>
            <pc:sldMk cId="3641826300" sldId="274"/>
            <ac:spMk id="3" creationId="{C69D5019-75F2-7539-E4FE-E38C7A13409D}"/>
          </ac:spMkLst>
        </pc:spChg>
        <pc:spChg chg="add del mod">
          <ac:chgData name="리나 프" userId="a84153ef6d4467b6" providerId="LiveId" clId="{1C551905-512B-4EDD-91F7-3F4896202EEB}" dt="2025-08-13T02:11:30.211" v="1319" actId="478"/>
          <ac:spMkLst>
            <pc:docMk/>
            <pc:sldMk cId="3641826300" sldId="274"/>
            <ac:spMk id="8" creationId="{C715C97D-347A-CFB1-CADC-8B1457D17200}"/>
          </ac:spMkLst>
        </pc:spChg>
        <pc:spChg chg="add mod">
          <ac:chgData name="리나 프" userId="a84153ef6d4467b6" providerId="LiveId" clId="{1C551905-512B-4EDD-91F7-3F4896202EEB}" dt="2025-08-13T02:12:37.065" v="1332" actId="1076"/>
          <ac:spMkLst>
            <pc:docMk/>
            <pc:sldMk cId="3641826300" sldId="274"/>
            <ac:spMk id="9" creationId="{ED0D3528-52A4-50C2-C028-7055287CCC45}"/>
          </ac:spMkLst>
        </pc:spChg>
        <pc:picChg chg="del">
          <ac:chgData name="리나 프" userId="a84153ef6d4467b6" providerId="LiveId" clId="{1C551905-512B-4EDD-91F7-3F4896202EEB}" dt="2025-08-13T00:51:14.469" v="926" actId="478"/>
          <ac:picMkLst>
            <pc:docMk/>
            <pc:sldMk cId="3641826300" sldId="274"/>
            <ac:picMk id="5" creationId="{FDC0E40C-C848-5579-0C89-98F2BAF572F4}"/>
          </ac:picMkLst>
        </pc:picChg>
        <pc:picChg chg="add mod">
          <ac:chgData name="리나 프" userId="a84153ef6d4467b6" providerId="LiveId" clId="{1C551905-512B-4EDD-91F7-3F4896202EEB}" dt="2025-08-13T00:51:21.776" v="930" actId="962"/>
          <ac:picMkLst>
            <pc:docMk/>
            <pc:sldMk cId="3641826300" sldId="274"/>
            <ac:picMk id="6" creationId="{A4A11D92-688F-4EE6-1BC6-B1E0C7DBDACE}"/>
          </ac:picMkLst>
        </pc:picChg>
        <pc:picChg chg="del">
          <ac:chgData name="리나 프" userId="a84153ef6d4467b6" providerId="LiveId" clId="{1C551905-512B-4EDD-91F7-3F4896202EEB}" dt="2025-08-13T00:51:15.205" v="927" actId="478"/>
          <ac:picMkLst>
            <pc:docMk/>
            <pc:sldMk cId="3641826300" sldId="274"/>
            <ac:picMk id="7" creationId="{59465B1D-5A33-4283-EF00-5694CD32438F}"/>
          </ac:picMkLst>
        </pc:picChg>
      </pc:sldChg>
      <pc:sldChg chg="addSp delSp modSp new mod">
        <pc:chgData name="리나 프" userId="a84153ef6d4467b6" providerId="LiveId" clId="{1C551905-512B-4EDD-91F7-3F4896202EEB}" dt="2025-08-13T03:17:42.318" v="2066" actId="1076"/>
        <pc:sldMkLst>
          <pc:docMk/>
          <pc:sldMk cId="955174911" sldId="275"/>
        </pc:sldMkLst>
        <pc:spChg chg="mod">
          <ac:chgData name="리나 프" userId="a84153ef6d4467b6" providerId="LiveId" clId="{1C551905-512B-4EDD-91F7-3F4896202EEB}" dt="2025-08-13T01:18:58.342" v="1142" actId="6549"/>
          <ac:spMkLst>
            <pc:docMk/>
            <pc:sldMk cId="955174911" sldId="275"/>
            <ac:spMk id="2" creationId="{DBCBA880-A42A-09FB-51C7-39FFCB1B5294}"/>
          </ac:spMkLst>
        </pc:spChg>
        <pc:spChg chg="del">
          <ac:chgData name="리나 프" userId="a84153ef6d4467b6" providerId="LiveId" clId="{1C551905-512B-4EDD-91F7-3F4896202EEB}" dt="2025-08-13T00:51:56.309" v="935" actId="478"/>
          <ac:spMkLst>
            <pc:docMk/>
            <pc:sldMk cId="955174911" sldId="275"/>
            <ac:spMk id="3" creationId="{8775A7E5-89D9-C94C-DAC4-EFE08C4F7A10}"/>
          </ac:spMkLst>
        </pc:spChg>
        <pc:spChg chg="add mod">
          <ac:chgData name="리나 프" userId="a84153ef6d4467b6" providerId="LiveId" clId="{1C551905-512B-4EDD-91F7-3F4896202EEB}" dt="2025-08-13T01:00:55.798" v="1030"/>
          <ac:spMkLst>
            <pc:docMk/>
            <pc:sldMk cId="955174911" sldId="275"/>
            <ac:spMk id="6" creationId="{E4040508-5ED8-09EE-307D-9556AA0A8B15}"/>
          </ac:spMkLst>
        </pc:spChg>
        <pc:spChg chg="add mod ord">
          <ac:chgData name="리나 프" userId="a84153ef6d4467b6" providerId="LiveId" clId="{1C551905-512B-4EDD-91F7-3F4896202EEB}" dt="2025-08-13T03:17:42.318" v="2066" actId="1076"/>
          <ac:spMkLst>
            <pc:docMk/>
            <pc:sldMk cId="955174911" sldId="275"/>
            <ac:spMk id="7" creationId="{6DBFB272-35CF-D3BD-5710-3DFFD489FD89}"/>
          </ac:spMkLst>
        </pc:spChg>
        <pc:picChg chg="add mod">
          <ac:chgData name="리나 프" userId="a84153ef6d4467b6" providerId="LiveId" clId="{1C551905-512B-4EDD-91F7-3F4896202EEB}" dt="2025-08-13T00:52:23.587" v="958" actId="1076"/>
          <ac:picMkLst>
            <pc:docMk/>
            <pc:sldMk cId="955174911" sldId="275"/>
            <ac:picMk id="5" creationId="{224E39BB-0541-503E-33CC-CB1D76E6450B}"/>
          </ac:picMkLst>
        </pc:picChg>
      </pc:sldChg>
      <pc:sldChg chg="addSp delSp modSp new mod">
        <pc:chgData name="리나 프" userId="a84153ef6d4467b6" providerId="LiveId" clId="{1C551905-512B-4EDD-91F7-3F4896202EEB}" dt="2025-08-14T02:37:16.505" v="3470" actId="167"/>
        <pc:sldMkLst>
          <pc:docMk/>
          <pc:sldMk cId="1016532973" sldId="276"/>
        </pc:sldMkLst>
        <pc:spChg chg="del">
          <ac:chgData name="리나 프" userId="a84153ef6d4467b6" providerId="LiveId" clId="{1C551905-512B-4EDD-91F7-3F4896202EEB}" dt="2025-08-13T00:58:18.052" v="1002" actId="478"/>
          <ac:spMkLst>
            <pc:docMk/>
            <pc:sldMk cId="1016532973" sldId="276"/>
            <ac:spMk id="2" creationId="{5F0FD1D4-7F69-EC97-7876-3F2F6A8B1C65}"/>
          </ac:spMkLst>
        </pc:spChg>
        <pc:spChg chg="mod">
          <ac:chgData name="리나 프" userId="a84153ef6d4467b6" providerId="LiveId" clId="{1C551905-512B-4EDD-91F7-3F4896202EEB}" dt="2025-08-14T02:20:40.588" v="3184" actId="2711"/>
          <ac:spMkLst>
            <pc:docMk/>
            <pc:sldMk cId="1016532973" sldId="276"/>
            <ac:spMk id="2" creationId="{98C5D000-5A62-25CD-7DE8-AD333577DDC7}"/>
          </ac:spMkLst>
        </pc:spChg>
        <pc:spChg chg="add mod ord">
          <ac:chgData name="리나 프" userId="a84153ef6d4467b6" providerId="LiveId" clId="{1C551905-512B-4EDD-91F7-3F4896202EEB}" dt="2025-08-14T02:37:16.505" v="3470" actId="167"/>
          <ac:spMkLst>
            <pc:docMk/>
            <pc:sldMk cId="1016532973" sldId="276"/>
            <ac:spMk id="3" creationId="{806D68FF-8C4B-B83A-DBA5-8ED26E8531DE}"/>
          </ac:spMkLst>
        </pc:spChg>
        <pc:spChg chg="del">
          <ac:chgData name="리나 프" userId="a84153ef6d4467b6" providerId="LiveId" clId="{1C551905-512B-4EDD-91F7-3F4896202EEB}" dt="2025-08-13T00:58:16.934" v="1001" actId="478"/>
          <ac:spMkLst>
            <pc:docMk/>
            <pc:sldMk cId="1016532973" sldId="276"/>
            <ac:spMk id="3" creationId="{97472D1A-33F1-4DAD-2B6D-09BD00A19CC4}"/>
          </ac:spMkLst>
        </pc:spChg>
        <pc:spChg chg="add del mod">
          <ac:chgData name="리나 프" userId="a84153ef6d4467b6" providerId="LiveId" clId="{1C551905-512B-4EDD-91F7-3F4896202EEB}" dt="2025-08-13T04:04:31.775" v="2218" actId="478"/>
          <ac:spMkLst>
            <pc:docMk/>
            <pc:sldMk cId="1016532973" sldId="276"/>
            <ac:spMk id="4" creationId="{BD8F571A-8666-7718-6B00-19AD417D11B4}"/>
          </ac:spMkLst>
        </pc:spChg>
        <pc:spChg chg="add del mod">
          <ac:chgData name="리나 프" userId="a84153ef6d4467b6" providerId="LiveId" clId="{1C551905-512B-4EDD-91F7-3F4896202EEB}" dt="2025-08-13T04:04:31.775" v="2218" actId="478"/>
          <ac:spMkLst>
            <pc:docMk/>
            <pc:sldMk cId="1016532973" sldId="276"/>
            <ac:spMk id="5" creationId="{431C76FA-7E0D-9015-2E56-4F2FD219E2BF}"/>
          </ac:spMkLst>
        </pc:spChg>
        <pc:spChg chg="add mod">
          <ac:chgData name="리나 프" userId="a84153ef6d4467b6" providerId="LiveId" clId="{1C551905-512B-4EDD-91F7-3F4896202EEB}" dt="2025-08-14T02:21:03.959" v="3194" actId="20577"/>
          <ac:spMkLst>
            <pc:docMk/>
            <pc:sldMk cId="1016532973" sldId="276"/>
            <ac:spMk id="10" creationId="{E878B717-51FF-1FB7-FC86-3D81FAE31E08}"/>
          </ac:spMkLst>
        </pc:spChg>
        <pc:spChg chg="add mod ord">
          <ac:chgData name="리나 프" userId="a84153ef6d4467b6" providerId="LiveId" clId="{1C551905-512B-4EDD-91F7-3F4896202EEB}" dt="2025-08-13T04:32:18.979" v="2419" actId="1076"/>
          <ac:spMkLst>
            <pc:docMk/>
            <pc:sldMk cId="1016532973" sldId="276"/>
            <ac:spMk id="11" creationId="{304F4938-0CE9-6343-020B-7D05E908114E}"/>
          </ac:spMkLst>
        </pc:spChg>
        <pc:picChg chg="add del mod">
          <ac:chgData name="리나 프" userId="a84153ef6d4467b6" providerId="LiveId" clId="{1C551905-512B-4EDD-91F7-3F4896202EEB}" dt="2025-08-13T04:08:36.263" v="2228" actId="478"/>
          <ac:picMkLst>
            <pc:docMk/>
            <pc:sldMk cId="1016532973" sldId="276"/>
            <ac:picMk id="7" creationId="{AE04CE1F-FFED-85BE-C8F6-C9C363E4CE29}"/>
          </ac:picMkLst>
        </pc:picChg>
        <pc:picChg chg="add mod">
          <ac:chgData name="리나 프" userId="a84153ef6d4467b6" providerId="LiveId" clId="{1C551905-512B-4EDD-91F7-3F4896202EEB}" dt="2025-08-13T04:22:45.764" v="2251" actId="1076"/>
          <ac:picMkLst>
            <pc:docMk/>
            <pc:sldMk cId="1016532973" sldId="276"/>
            <ac:picMk id="9" creationId="{01EF2B2E-1BDD-A428-A249-D32D821990FB}"/>
          </ac:picMkLst>
        </pc:picChg>
      </pc:sldChg>
      <pc:sldChg chg="addSp modSp new del mod">
        <pc:chgData name="리나 프" userId="a84153ef6d4467b6" providerId="LiveId" clId="{1C551905-512B-4EDD-91F7-3F4896202EEB}" dt="2025-08-13T03:53:25.088" v="2096" actId="2696"/>
        <pc:sldMkLst>
          <pc:docMk/>
          <pc:sldMk cId="800731658" sldId="277"/>
        </pc:sldMkLst>
        <pc:spChg chg="mod">
          <ac:chgData name="리나 프" userId="a84153ef6d4467b6" providerId="LiveId" clId="{1C551905-512B-4EDD-91F7-3F4896202EEB}" dt="2025-08-13T03:51:47.445" v="2083" actId="1076"/>
          <ac:spMkLst>
            <pc:docMk/>
            <pc:sldMk cId="800731658" sldId="277"/>
            <ac:spMk id="3" creationId="{C55E3620-AD12-384E-DDC2-AAFB1FDD84F3}"/>
          </ac:spMkLst>
        </pc:spChg>
        <pc:spChg chg="add mod">
          <ac:chgData name="리나 프" userId="a84153ef6d4467b6" providerId="LiveId" clId="{1C551905-512B-4EDD-91F7-3F4896202EEB}" dt="2025-08-13T03:52:40.366" v="2095" actId="1076"/>
          <ac:spMkLst>
            <pc:docMk/>
            <pc:sldMk cId="800731658" sldId="277"/>
            <ac:spMk id="4" creationId="{A23148F3-1269-F8D3-26BD-4650C0620E95}"/>
          </ac:spMkLst>
        </pc:spChg>
        <pc:spChg chg="add mod">
          <ac:chgData name="리나 프" userId="a84153ef6d4467b6" providerId="LiveId" clId="{1C551905-512B-4EDD-91F7-3F4896202EEB}" dt="2025-08-13T03:52:35.830" v="2094"/>
          <ac:spMkLst>
            <pc:docMk/>
            <pc:sldMk cId="800731658" sldId="277"/>
            <ac:spMk id="5" creationId="{D37C2757-96B2-616A-2560-DBE3EDC82C8E}"/>
          </ac:spMkLst>
        </pc:spChg>
      </pc:sldChg>
      <pc:sldChg chg="addSp delSp modSp add mod">
        <pc:chgData name="리나 프" userId="a84153ef6d4467b6" providerId="LiveId" clId="{1C551905-512B-4EDD-91F7-3F4896202EEB}" dt="2025-08-14T02:21:29.555" v="3196" actId="2711"/>
        <pc:sldMkLst>
          <pc:docMk/>
          <pc:sldMk cId="1195979306" sldId="277"/>
        </pc:sldMkLst>
        <pc:spChg chg="del">
          <ac:chgData name="리나 프" userId="a84153ef6d4467b6" providerId="LiveId" clId="{1C551905-512B-4EDD-91F7-3F4896202EEB}" dt="2025-08-13T04:04:33.996" v="2219" actId="478"/>
          <ac:spMkLst>
            <pc:docMk/>
            <pc:sldMk cId="1195979306" sldId="277"/>
            <ac:spMk id="4" creationId="{27B3944A-295C-2EFC-2D86-61092A00FB2D}"/>
          </ac:spMkLst>
        </pc:spChg>
        <pc:spChg chg="del">
          <ac:chgData name="리나 프" userId="a84153ef6d4467b6" providerId="LiveId" clId="{1C551905-512B-4EDD-91F7-3F4896202EEB}" dt="2025-08-13T04:04:33.996" v="2219" actId="478"/>
          <ac:spMkLst>
            <pc:docMk/>
            <pc:sldMk cId="1195979306" sldId="277"/>
            <ac:spMk id="5" creationId="{78E91A27-A18F-A38C-FC37-D44770476B0A}"/>
          </ac:spMkLst>
        </pc:spChg>
        <pc:spChg chg="add mod">
          <ac:chgData name="리나 프" userId="a84153ef6d4467b6" providerId="LiveId" clId="{1C551905-512B-4EDD-91F7-3F4896202EEB}" dt="2025-08-13T04:41:17.903" v="2606" actId="20577"/>
          <ac:spMkLst>
            <pc:docMk/>
            <pc:sldMk cId="1195979306" sldId="277"/>
            <ac:spMk id="6" creationId="{E9EDB082-3319-319C-D9DE-1FC1A10878FD}"/>
          </ac:spMkLst>
        </pc:spChg>
        <pc:spChg chg="add mod">
          <ac:chgData name="리나 프" userId="a84153ef6d4467b6" providerId="LiveId" clId="{1C551905-512B-4EDD-91F7-3F4896202EEB}" dt="2025-08-13T04:32:30.252" v="2422" actId="1076"/>
          <ac:spMkLst>
            <pc:docMk/>
            <pc:sldMk cId="1195979306" sldId="277"/>
            <ac:spMk id="7" creationId="{57B8C242-E0A4-A932-8513-7B8DD33A5D00}"/>
          </ac:spMkLst>
        </pc:spChg>
        <pc:spChg chg="add mod">
          <ac:chgData name="리나 프" userId="a84153ef6d4467b6" providerId="LiveId" clId="{1C551905-512B-4EDD-91F7-3F4896202EEB}" dt="2025-08-14T02:21:29.555" v="3196" actId="2711"/>
          <ac:spMkLst>
            <pc:docMk/>
            <pc:sldMk cId="1195979306" sldId="277"/>
            <ac:spMk id="10" creationId="{19129C94-6EDC-58BA-9F29-BE5218FCF51D}"/>
          </ac:spMkLst>
        </pc:spChg>
        <pc:picChg chg="add del mod">
          <ac:chgData name="리나 프" userId="a84153ef6d4467b6" providerId="LiveId" clId="{1C551905-512B-4EDD-91F7-3F4896202EEB}" dt="2025-08-13T04:36:26.470" v="2438" actId="478"/>
          <ac:picMkLst>
            <pc:docMk/>
            <pc:sldMk cId="1195979306" sldId="277"/>
            <ac:picMk id="3" creationId="{1059ADE8-3132-0959-EEE4-39EAAC3E8705}"/>
          </ac:picMkLst>
        </pc:picChg>
        <pc:picChg chg="add mod">
          <ac:chgData name="리나 프" userId="a84153ef6d4467b6" providerId="LiveId" clId="{1C551905-512B-4EDD-91F7-3F4896202EEB}" dt="2025-08-13T04:36:43.883" v="2444" actId="14100"/>
          <ac:picMkLst>
            <pc:docMk/>
            <pc:sldMk cId="1195979306" sldId="277"/>
            <ac:picMk id="9" creationId="{69542FF0-EF4A-EB6A-AEC6-844A2BC7CD8F}"/>
          </ac:picMkLst>
        </pc:picChg>
      </pc:sldChg>
      <pc:sldChg chg="addSp delSp modSp add mod ord">
        <pc:chgData name="리나 프" userId="a84153ef6d4467b6" providerId="LiveId" clId="{1C551905-512B-4EDD-91F7-3F4896202EEB}" dt="2025-08-14T02:16:28.800" v="3127" actId="2711"/>
        <pc:sldMkLst>
          <pc:docMk/>
          <pc:sldMk cId="2429385194" sldId="278"/>
        </pc:sldMkLst>
        <pc:spChg chg="del">
          <ac:chgData name="리나 프" userId="a84153ef6d4467b6" providerId="LiveId" clId="{1C551905-512B-4EDD-91F7-3F4896202EEB}" dt="2025-08-13T04:04:36.141" v="2220" actId="478"/>
          <ac:spMkLst>
            <pc:docMk/>
            <pc:sldMk cId="2429385194" sldId="278"/>
            <ac:spMk id="4" creationId="{FA30BD59-7F60-358D-304E-3373689E03AC}"/>
          </ac:spMkLst>
        </pc:spChg>
        <pc:spChg chg="del">
          <ac:chgData name="리나 프" userId="a84153ef6d4467b6" providerId="LiveId" clId="{1C551905-512B-4EDD-91F7-3F4896202EEB}" dt="2025-08-13T04:04:36.141" v="2220" actId="478"/>
          <ac:spMkLst>
            <pc:docMk/>
            <pc:sldMk cId="2429385194" sldId="278"/>
            <ac:spMk id="5" creationId="{FDC045EA-37BB-0297-D11C-5C4E47A92A96}"/>
          </ac:spMkLst>
        </pc:spChg>
        <pc:spChg chg="add mod">
          <ac:chgData name="리나 프" userId="a84153ef6d4467b6" providerId="LiveId" clId="{1C551905-512B-4EDD-91F7-3F4896202EEB}" dt="2025-08-13T04:25:14.568" v="2365" actId="20577"/>
          <ac:spMkLst>
            <pc:docMk/>
            <pc:sldMk cId="2429385194" sldId="278"/>
            <ac:spMk id="8" creationId="{D30EC9D0-6BC6-65CE-C2A9-EFC3D51A216A}"/>
          </ac:spMkLst>
        </pc:spChg>
        <pc:spChg chg="add mod">
          <ac:chgData name="리나 프" userId="a84153ef6d4467b6" providerId="LiveId" clId="{1C551905-512B-4EDD-91F7-3F4896202EEB}" dt="2025-08-13T04:32:56.989" v="2428" actId="1076"/>
          <ac:spMkLst>
            <pc:docMk/>
            <pc:sldMk cId="2429385194" sldId="278"/>
            <ac:spMk id="9" creationId="{D850B6DA-2F94-1D75-80A3-BD083874F7DD}"/>
          </ac:spMkLst>
        </pc:spChg>
        <pc:spChg chg="add mod">
          <ac:chgData name="리나 프" userId="a84153ef6d4467b6" providerId="LiveId" clId="{1C551905-512B-4EDD-91F7-3F4896202EEB}" dt="2025-08-14T02:16:28.800" v="3127" actId="2711"/>
          <ac:spMkLst>
            <pc:docMk/>
            <pc:sldMk cId="2429385194" sldId="278"/>
            <ac:spMk id="10" creationId="{8EA1FFB9-D097-8AE1-DCE3-C8A6102E6862}"/>
          </ac:spMkLst>
        </pc:spChg>
        <pc:picChg chg="add mod">
          <ac:chgData name="리나 프" userId="a84153ef6d4467b6" providerId="LiveId" clId="{1C551905-512B-4EDD-91F7-3F4896202EEB}" dt="2025-08-13T04:43:23.027" v="2793" actId="1076"/>
          <ac:picMkLst>
            <pc:docMk/>
            <pc:sldMk cId="2429385194" sldId="278"/>
            <ac:picMk id="3" creationId="{5C5C09F9-1F84-D291-C9A6-6812FF250F90}"/>
          </ac:picMkLst>
        </pc:picChg>
        <pc:picChg chg="add del">
          <ac:chgData name="리나 프" userId="a84153ef6d4467b6" providerId="LiveId" clId="{1C551905-512B-4EDD-91F7-3F4896202EEB}" dt="2025-08-13T04:24:33.975" v="2337" actId="478"/>
          <ac:picMkLst>
            <pc:docMk/>
            <pc:sldMk cId="2429385194" sldId="278"/>
            <ac:picMk id="7" creationId="{D79CF197-6C57-123B-C7D5-4039CC1BE527}"/>
          </ac:picMkLst>
        </pc:picChg>
      </pc:sldChg>
      <pc:sldChg chg="addSp delSp modSp add mod ord">
        <pc:chgData name="리나 프" userId="a84153ef6d4467b6" providerId="LiveId" clId="{1C551905-512B-4EDD-91F7-3F4896202EEB}" dt="2025-08-14T02:36:50.648" v="3466" actId="167"/>
        <pc:sldMkLst>
          <pc:docMk/>
          <pc:sldMk cId="1186048211" sldId="279"/>
        </pc:sldMkLst>
        <pc:spChg chg="mod">
          <ac:chgData name="리나 프" userId="a84153ef6d4467b6" providerId="LiveId" clId="{1C551905-512B-4EDD-91F7-3F4896202EEB}" dt="2025-08-14T02:22:19.102" v="3198" actId="2711"/>
          <ac:spMkLst>
            <pc:docMk/>
            <pc:sldMk cId="1186048211" sldId="279"/>
            <ac:spMk id="2" creationId="{F4BB38A3-7B0C-26EF-0A83-C7C881677C66}"/>
          </ac:spMkLst>
        </pc:spChg>
        <pc:spChg chg="add mod ord">
          <ac:chgData name="리나 프" userId="a84153ef6d4467b6" providerId="LiveId" clId="{1C551905-512B-4EDD-91F7-3F4896202EEB}" dt="2025-08-14T02:36:50.648" v="3466" actId="167"/>
          <ac:spMkLst>
            <pc:docMk/>
            <pc:sldMk cId="1186048211" sldId="279"/>
            <ac:spMk id="3" creationId="{C2B03EA8-456F-80E8-270B-79C75D18507E}"/>
          </ac:spMkLst>
        </pc:spChg>
        <pc:spChg chg="add del">
          <ac:chgData name="리나 프" userId="a84153ef6d4467b6" providerId="LiveId" clId="{1C551905-512B-4EDD-91F7-3F4896202EEB}" dt="2025-08-13T04:21:39.223" v="2247" actId="478"/>
          <ac:spMkLst>
            <pc:docMk/>
            <pc:sldMk cId="1186048211" sldId="279"/>
            <ac:spMk id="4" creationId="{FCAB402F-C629-0524-0741-F6CC7511FA8D}"/>
          </ac:spMkLst>
        </pc:spChg>
        <pc:spChg chg="add del">
          <ac:chgData name="리나 프" userId="a84153ef6d4467b6" providerId="LiveId" clId="{1C551905-512B-4EDD-91F7-3F4896202EEB}" dt="2025-08-13T04:21:39.223" v="2247" actId="478"/>
          <ac:spMkLst>
            <pc:docMk/>
            <pc:sldMk cId="1186048211" sldId="279"/>
            <ac:spMk id="5" creationId="{0F8C2CE2-6DBC-7D7E-E74B-79B53766D50C}"/>
          </ac:spMkLst>
        </pc:spChg>
        <pc:spChg chg="add mod">
          <ac:chgData name="리나 프" userId="a84153ef6d4467b6" providerId="LiveId" clId="{1C551905-512B-4EDD-91F7-3F4896202EEB}" dt="2025-08-13T04:23:29.375" v="2329" actId="20577"/>
          <ac:spMkLst>
            <pc:docMk/>
            <pc:sldMk cId="1186048211" sldId="279"/>
            <ac:spMk id="6" creationId="{B34DB25C-5917-E350-CF01-86DA3C13EDF6}"/>
          </ac:spMkLst>
        </pc:spChg>
        <pc:spChg chg="add mod ord">
          <ac:chgData name="리나 프" userId="a84153ef6d4467b6" providerId="LiveId" clId="{1C551905-512B-4EDD-91F7-3F4896202EEB}" dt="2025-08-13T04:32:52.068" v="2426" actId="1076"/>
          <ac:spMkLst>
            <pc:docMk/>
            <pc:sldMk cId="1186048211" sldId="279"/>
            <ac:spMk id="9" creationId="{3BB772EF-B0F2-7874-7FCC-23D7C3B0B817}"/>
          </ac:spMkLst>
        </pc:spChg>
        <pc:picChg chg="add mod">
          <ac:chgData name="리나 프" userId="a84153ef6d4467b6" providerId="LiveId" clId="{1C551905-512B-4EDD-91F7-3F4896202EEB}" dt="2025-08-13T04:23:32.300" v="2330" actId="1076"/>
          <ac:picMkLst>
            <pc:docMk/>
            <pc:sldMk cId="1186048211" sldId="279"/>
            <ac:picMk id="3" creationId="{036384CC-7CFF-C967-6EA6-CDAD78AC4BD1}"/>
          </ac:picMkLst>
        </pc:picChg>
        <pc:picChg chg="add mod">
          <ac:chgData name="리나 프" userId="a84153ef6d4467b6" providerId="LiveId" clId="{1C551905-512B-4EDD-91F7-3F4896202EEB}" dt="2025-08-13T04:24:12.620" v="2333" actId="14100"/>
          <ac:picMkLst>
            <pc:docMk/>
            <pc:sldMk cId="1186048211" sldId="279"/>
            <ac:picMk id="8" creationId="{2386FAA8-BEB3-954A-3ABA-9130D13CBF8B}"/>
          </ac:picMkLst>
        </pc:picChg>
      </pc:sldChg>
      <pc:sldChg chg="add">
        <pc:chgData name="리나 프" userId="a84153ef6d4467b6" providerId="LiveId" clId="{1C551905-512B-4EDD-91F7-3F4896202EEB}" dt="2025-08-13T04:21:10.424" v="2239" actId="2890"/>
        <pc:sldMkLst>
          <pc:docMk/>
          <pc:sldMk cId="2173938437" sldId="280"/>
        </pc:sldMkLst>
      </pc:sldChg>
      <pc:sldChg chg="add del">
        <pc:chgData name="리나 프" userId="a84153ef6d4467b6" providerId="LiveId" clId="{1C551905-512B-4EDD-91F7-3F4896202EEB}" dt="2025-08-13T04:29:55.775" v="2415" actId="2696"/>
        <pc:sldMkLst>
          <pc:docMk/>
          <pc:sldMk cId="635906315" sldId="281"/>
        </pc:sldMkLst>
      </pc:sldChg>
      <pc:sldChg chg="add del">
        <pc:chgData name="리나 프" userId="a84153ef6d4467b6" providerId="LiveId" clId="{1C551905-512B-4EDD-91F7-3F4896202EEB}" dt="2025-08-13T04:29:52.044" v="2414" actId="2696"/>
        <pc:sldMkLst>
          <pc:docMk/>
          <pc:sldMk cId="1002352691" sldId="282"/>
        </pc:sldMkLst>
      </pc:sldChg>
      <pc:sldChg chg="delSp add del mod">
        <pc:chgData name="리나 프" userId="a84153ef6d4467b6" providerId="LiveId" clId="{1C551905-512B-4EDD-91F7-3F4896202EEB}" dt="2025-08-13T04:31:58.346" v="2416" actId="2696"/>
        <pc:sldMkLst>
          <pc:docMk/>
          <pc:sldMk cId="4196409109" sldId="283"/>
        </pc:sldMkLst>
        <pc:spChg chg="del">
          <ac:chgData name="리나 프" userId="a84153ef6d4467b6" providerId="LiveId" clId="{1C551905-512B-4EDD-91F7-3F4896202EEB}" dt="2025-08-13T04:29:19.918" v="2413" actId="478"/>
          <ac:spMkLst>
            <pc:docMk/>
            <pc:sldMk cId="4196409109" sldId="283"/>
            <ac:spMk id="4" creationId="{56FB9240-ACDE-3F22-118E-8C3D4CFBC415}"/>
          </ac:spMkLst>
        </pc:spChg>
        <pc:spChg chg="del">
          <ac:chgData name="리나 프" userId="a84153ef6d4467b6" providerId="LiveId" clId="{1C551905-512B-4EDD-91F7-3F4896202EEB}" dt="2025-08-13T04:29:19.918" v="2413" actId="478"/>
          <ac:spMkLst>
            <pc:docMk/>
            <pc:sldMk cId="4196409109" sldId="283"/>
            <ac:spMk id="5" creationId="{AD2DA635-9802-E878-58BF-9B801FD0E5E2}"/>
          </ac:spMkLst>
        </pc:spChg>
      </pc:sldChg>
      <pc:sldChg chg="addSp delSp modSp add del mod">
        <pc:chgData name="리나 프" userId="a84153ef6d4467b6" providerId="LiveId" clId="{1C551905-512B-4EDD-91F7-3F4896202EEB}" dt="2025-08-13T05:03:01.653" v="2929" actId="2696"/>
        <pc:sldMkLst>
          <pc:docMk/>
          <pc:sldMk cId="3583380039" sldId="284"/>
        </pc:sldMkLst>
        <pc:spChg chg="del">
          <ac:chgData name="리나 프" userId="a84153ef6d4467b6" providerId="LiveId" clId="{1C551905-512B-4EDD-91F7-3F4896202EEB}" dt="2025-08-13T04:27:57.302" v="2383" actId="478"/>
          <ac:spMkLst>
            <pc:docMk/>
            <pc:sldMk cId="3583380039" sldId="284"/>
            <ac:spMk id="4" creationId="{49B1B184-F04F-0912-DD93-EB03B9AB3D2B}"/>
          </ac:spMkLst>
        </pc:spChg>
        <pc:spChg chg="del">
          <ac:chgData name="리나 프" userId="a84153ef6d4467b6" providerId="LiveId" clId="{1C551905-512B-4EDD-91F7-3F4896202EEB}" dt="2025-08-13T04:27:57.302" v="2383" actId="478"/>
          <ac:spMkLst>
            <pc:docMk/>
            <pc:sldMk cId="3583380039" sldId="284"/>
            <ac:spMk id="5" creationId="{F241F4E6-BD4B-5E0E-7D73-BC4B90079CA5}"/>
          </ac:spMkLst>
        </pc:spChg>
        <pc:spChg chg="add mod">
          <ac:chgData name="리나 프" userId="a84153ef6d4467b6" providerId="LiveId" clId="{1C551905-512B-4EDD-91F7-3F4896202EEB}" dt="2025-08-13T04:28:24.344" v="2411" actId="20577"/>
          <ac:spMkLst>
            <pc:docMk/>
            <pc:sldMk cId="3583380039" sldId="284"/>
            <ac:spMk id="6" creationId="{5BBA5601-8E4F-2823-ECF7-CC08A80BDE6B}"/>
          </ac:spMkLst>
        </pc:spChg>
        <pc:spChg chg="add mod">
          <ac:chgData name="리나 프" userId="a84153ef6d4467b6" providerId="LiveId" clId="{1C551905-512B-4EDD-91F7-3F4896202EEB}" dt="2025-08-13T04:33:18.135" v="2434"/>
          <ac:spMkLst>
            <pc:docMk/>
            <pc:sldMk cId="3583380039" sldId="284"/>
            <ac:spMk id="7" creationId="{74D54D63-9BD6-472C-F108-7A3CCBAC8B46}"/>
          </ac:spMkLst>
        </pc:spChg>
        <pc:spChg chg="add mod">
          <ac:chgData name="리나 프" userId="a84153ef6d4467b6" providerId="LiveId" clId="{1C551905-512B-4EDD-91F7-3F4896202EEB}" dt="2025-08-13T04:33:34.181" v="2436" actId="1076"/>
          <ac:spMkLst>
            <pc:docMk/>
            <pc:sldMk cId="3583380039" sldId="284"/>
            <ac:spMk id="8" creationId="{E2B95F02-A5D8-5E47-C625-C638054EE258}"/>
          </ac:spMkLst>
        </pc:spChg>
        <pc:picChg chg="add mod">
          <ac:chgData name="리나 프" userId="a84153ef6d4467b6" providerId="LiveId" clId="{1C551905-512B-4EDD-91F7-3F4896202EEB}" dt="2025-08-13T04:28:28.220" v="2412" actId="1076"/>
          <ac:picMkLst>
            <pc:docMk/>
            <pc:sldMk cId="3583380039" sldId="284"/>
            <ac:picMk id="3" creationId="{418021ED-52EE-2C1F-C285-F23FC346497F}"/>
          </ac:picMkLst>
        </pc:picChg>
      </pc:sldChg>
      <pc:sldChg chg="addSp delSp modSp add mod">
        <pc:chgData name="리나 프" userId="a84153ef6d4467b6" providerId="LiveId" clId="{1C551905-512B-4EDD-91F7-3F4896202EEB}" dt="2025-08-13T04:45:25.419" v="2878"/>
        <pc:sldMkLst>
          <pc:docMk/>
          <pc:sldMk cId="1899349124" sldId="285"/>
        </pc:sldMkLst>
        <pc:spChg chg="add del mod">
          <ac:chgData name="리나 프" userId="a84153ef6d4467b6" providerId="LiveId" clId="{1C551905-512B-4EDD-91F7-3F4896202EEB}" dt="2025-08-13T04:26:08.734" v="2377" actId="478"/>
          <ac:spMkLst>
            <pc:docMk/>
            <pc:sldMk cId="1899349124" sldId="285"/>
            <ac:spMk id="2" creationId="{AE8494F1-FF35-1D0C-F051-34C6107D2F53}"/>
          </ac:spMkLst>
        </pc:spChg>
        <pc:spChg chg="del">
          <ac:chgData name="리나 프" userId="a84153ef6d4467b6" providerId="LiveId" clId="{1C551905-512B-4EDD-91F7-3F4896202EEB}" dt="2025-08-13T04:25:21.071" v="2366" actId="478"/>
          <ac:spMkLst>
            <pc:docMk/>
            <pc:sldMk cId="1899349124" sldId="285"/>
            <ac:spMk id="4" creationId="{032B8059-8BD7-B09A-C764-F72FF2816AAA}"/>
          </ac:spMkLst>
        </pc:spChg>
        <pc:spChg chg="del">
          <ac:chgData name="리나 프" userId="a84153ef6d4467b6" providerId="LiveId" clId="{1C551905-512B-4EDD-91F7-3F4896202EEB}" dt="2025-08-13T04:25:21.071" v="2366" actId="478"/>
          <ac:spMkLst>
            <pc:docMk/>
            <pc:sldMk cId="1899349124" sldId="285"/>
            <ac:spMk id="5" creationId="{5B0120D4-35D6-0A23-0C0B-CA20AFA46B84}"/>
          </ac:spMkLst>
        </pc:spChg>
        <pc:spChg chg="add mod ord">
          <ac:chgData name="리나 프" userId="a84153ef6d4467b6" providerId="LiveId" clId="{1C551905-512B-4EDD-91F7-3F4896202EEB}" dt="2025-08-13T04:33:10.179" v="2432" actId="1076"/>
          <ac:spMkLst>
            <pc:docMk/>
            <pc:sldMk cId="1899349124" sldId="285"/>
            <ac:spMk id="9" creationId="{B44ED134-4ECE-F027-C6C6-113FAA627C9B}"/>
          </ac:spMkLst>
        </pc:spChg>
        <pc:spChg chg="add mod">
          <ac:chgData name="리나 프" userId="a84153ef6d4467b6" providerId="LiveId" clId="{1C551905-512B-4EDD-91F7-3F4896202EEB}" dt="2025-08-13T04:45:25.419" v="2878"/>
          <ac:spMkLst>
            <pc:docMk/>
            <pc:sldMk cId="1899349124" sldId="285"/>
            <ac:spMk id="10" creationId="{7DF5C4B8-6437-5015-3665-A18B5DF9D265}"/>
          </ac:spMkLst>
        </pc:spChg>
        <pc:picChg chg="add mod">
          <ac:chgData name="리나 프" userId="a84153ef6d4467b6" providerId="LiveId" clId="{1C551905-512B-4EDD-91F7-3F4896202EEB}" dt="2025-08-13T04:33:14.211" v="2433" actId="1076"/>
          <ac:picMkLst>
            <pc:docMk/>
            <pc:sldMk cId="1899349124" sldId="285"/>
            <ac:picMk id="6" creationId="{FD94303F-6AE4-999B-0B6F-1EB6025172A4}"/>
          </ac:picMkLst>
        </pc:picChg>
        <pc:picChg chg="add mod">
          <ac:chgData name="리나 프" userId="a84153ef6d4467b6" providerId="LiveId" clId="{1C551905-512B-4EDD-91F7-3F4896202EEB}" dt="2025-08-13T04:26:33.275" v="2380" actId="1076"/>
          <ac:picMkLst>
            <pc:docMk/>
            <pc:sldMk cId="1899349124" sldId="285"/>
            <ac:picMk id="8" creationId="{30861455-877B-B2F5-5222-66F100DB9FCE}"/>
          </ac:picMkLst>
        </pc:picChg>
      </pc:sldChg>
      <pc:sldChg chg="addSp delSp modSp add mod">
        <pc:chgData name="리나 프" userId="a84153ef6d4467b6" providerId="LiveId" clId="{1C551905-512B-4EDD-91F7-3F4896202EEB}" dt="2025-08-13T04:38:48.079" v="2570" actId="20577"/>
        <pc:sldMkLst>
          <pc:docMk/>
          <pc:sldMk cId="703666019" sldId="286"/>
        </pc:sldMkLst>
        <pc:spChg chg="mod">
          <ac:chgData name="리나 프" userId="a84153ef6d4467b6" providerId="LiveId" clId="{1C551905-512B-4EDD-91F7-3F4896202EEB}" dt="2025-08-13T04:38:48.079" v="2570" actId="20577"/>
          <ac:spMkLst>
            <pc:docMk/>
            <pc:sldMk cId="703666019" sldId="286"/>
            <ac:spMk id="6" creationId="{CB8A2D23-2908-92B3-9DD1-758F502075C0}"/>
          </ac:spMkLst>
        </pc:spChg>
        <pc:picChg chg="del">
          <ac:chgData name="리나 프" userId="a84153ef6d4467b6" providerId="LiveId" clId="{1C551905-512B-4EDD-91F7-3F4896202EEB}" dt="2025-08-13T04:38:33.502" v="2545" actId="478"/>
          <ac:picMkLst>
            <pc:docMk/>
            <pc:sldMk cId="703666019" sldId="286"/>
            <ac:picMk id="3" creationId="{7DB73D25-DA49-E1F1-5099-9B61E3C98F5C}"/>
          </ac:picMkLst>
        </pc:picChg>
        <pc:picChg chg="add mod">
          <ac:chgData name="리나 프" userId="a84153ef6d4467b6" providerId="LiveId" clId="{1C551905-512B-4EDD-91F7-3F4896202EEB}" dt="2025-08-13T04:38:39.747" v="2548" actId="1076"/>
          <ac:picMkLst>
            <pc:docMk/>
            <pc:sldMk cId="703666019" sldId="286"/>
            <ac:picMk id="4" creationId="{6138B637-E09C-D1D9-2515-8B54DEA1B974}"/>
          </ac:picMkLst>
        </pc:picChg>
      </pc:sldChg>
      <pc:sldChg chg="addSp modSp mod">
        <pc:chgData name="리나 프" userId="a84153ef6d4467b6" providerId="LiveId" clId="{1C551905-512B-4EDD-91F7-3F4896202EEB}" dt="2025-08-14T02:37:06.212" v="3468" actId="167"/>
        <pc:sldMkLst>
          <pc:docMk/>
          <pc:sldMk cId="1180610595" sldId="287"/>
        </pc:sldMkLst>
        <pc:spChg chg="mod">
          <ac:chgData name="리나 프" userId="a84153ef6d4467b6" providerId="LiveId" clId="{1C551905-512B-4EDD-91F7-3F4896202EEB}" dt="2025-08-14T02:21:14.347" v="3195" actId="2711"/>
          <ac:spMkLst>
            <pc:docMk/>
            <pc:sldMk cId="1180610595" sldId="287"/>
            <ac:spMk id="2" creationId="{A4CFF79E-797B-2477-CD22-15A111FFA204}"/>
          </ac:spMkLst>
        </pc:spChg>
        <pc:spChg chg="add mod ord">
          <ac:chgData name="리나 프" userId="a84153ef6d4467b6" providerId="LiveId" clId="{1C551905-512B-4EDD-91F7-3F4896202EEB}" dt="2025-08-14T02:37:06.212" v="3468" actId="167"/>
          <ac:spMkLst>
            <pc:docMk/>
            <pc:sldMk cId="1180610595" sldId="287"/>
            <ac:spMk id="4" creationId="{CD69E3F6-ABD0-F2C8-6FA4-66D7C9862495}"/>
          </ac:spMkLst>
        </pc:spChg>
      </pc:sldChg>
      <pc:sldChg chg="delSp modSp add del mod">
        <pc:chgData name="리나 프" userId="a84153ef6d4467b6" providerId="LiveId" clId="{1C551905-512B-4EDD-91F7-3F4896202EEB}" dt="2025-08-13T04:40:37.150" v="2589" actId="2696"/>
        <pc:sldMkLst>
          <pc:docMk/>
          <pc:sldMk cId="1288487949" sldId="287"/>
        </pc:sldMkLst>
        <pc:spChg chg="mod">
          <ac:chgData name="리나 프" userId="a84153ef6d4467b6" providerId="LiveId" clId="{1C551905-512B-4EDD-91F7-3F4896202EEB}" dt="2025-08-13T04:39:39.660" v="2588" actId="20577"/>
          <ac:spMkLst>
            <pc:docMk/>
            <pc:sldMk cId="1288487949" sldId="287"/>
            <ac:spMk id="6" creationId="{9641F583-808F-315C-C2C8-4ED8F4BAF653}"/>
          </ac:spMkLst>
        </pc:spChg>
        <pc:picChg chg="del">
          <ac:chgData name="리나 프" userId="a84153ef6d4467b6" providerId="LiveId" clId="{1C551905-512B-4EDD-91F7-3F4896202EEB}" dt="2025-08-13T04:39:33.446" v="2572" actId="478"/>
          <ac:picMkLst>
            <pc:docMk/>
            <pc:sldMk cId="1288487949" sldId="287"/>
            <ac:picMk id="4" creationId="{BE631F92-7CBF-35F4-92C5-61821836640A}"/>
          </ac:picMkLst>
        </pc:picChg>
      </pc:sldChg>
      <pc:sldChg chg="modSp mod">
        <pc:chgData name="리나 프" userId="a84153ef6d4467b6" providerId="LiveId" clId="{1C551905-512B-4EDD-91F7-3F4896202EEB}" dt="2025-08-14T02:22:33.273" v="3199" actId="2711"/>
        <pc:sldMkLst>
          <pc:docMk/>
          <pc:sldMk cId="3208200619" sldId="288"/>
        </pc:sldMkLst>
        <pc:spChg chg="mod">
          <ac:chgData name="리나 프" userId="a84153ef6d4467b6" providerId="LiveId" clId="{1C551905-512B-4EDD-91F7-3F4896202EEB}" dt="2025-08-14T02:22:33.273" v="3199" actId="2711"/>
          <ac:spMkLst>
            <pc:docMk/>
            <pc:sldMk cId="3208200619" sldId="288"/>
            <ac:spMk id="2" creationId="{309C4FA5-DB77-505C-5C17-D17FD0DCBD06}"/>
          </ac:spMkLst>
        </pc:spChg>
      </pc:sldChg>
      <pc:sldChg chg="modSp mod">
        <pc:chgData name="리나 프" userId="a84153ef6d4467b6" providerId="LiveId" clId="{1C551905-512B-4EDD-91F7-3F4896202EEB}" dt="2025-08-14T02:23:21.640" v="3200" actId="2711"/>
        <pc:sldMkLst>
          <pc:docMk/>
          <pc:sldMk cId="1745418495" sldId="289"/>
        </pc:sldMkLst>
        <pc:spChg chg="mod">
          <ac:chgData name="리나 프" userId="a84153ef6d4467b6" providerId="LiveId" clId="{1C551905-512B-4EDD-91F7-3F4896202EEB}" dt="2025-08-14T02:23:21.640" v="3200" actId="2711"/>
          <ac:spMkLst>
            <pc:docMk/>
            <pc:sldMk cId="1745418495" sldId="289"/>
            <ac:spMk id="2" creationId="{16F02670-9EFF-2922-2C9A-7EFEE88AD0BD}"/>
          </ac:spMkLst>
        </pc:spChg>
      </pc:sldChg>
      <pc:sldChg chg="modSp mod">
        <pc:chgData name="리나 프" userId="a84153ef6d4467b6" providerId="LiveId" clId="{1C551905-512B-4EDD-91F7-3F4896202EEB}" dt="2025-08-14T02:36:20.751" v="3464" actId="1076"/>
        <pc:sldMkLst>
          <pc:docMk/>
          <pc:sldMk cId="18544049" sldId="293"/>
        </pc:sldMkLst>
        <pc:spChg chg="mod">
          <ac:chgData name="리나 프" userId="a84153ef6d4467b6" providerId="LiveId" clId="{1C551905-512B-4EDD-91F7-3F4896202EEB}" dt="2025-08-14T02:36:20.751" v="3464" actId="1076"/>
          <ac:spMkLst>
            <pc:docMk/>
            <pc:sldMk cId="18544049" sldId="293"/>
            <ac:spMk id="9" creationId="{9D0007CD-F2E3-639C-0AE8-608178A7C1CC}"/>
          </ac:spMkLst>
        </pc:spChg>
      </pc:sldChg>
      <pc:sldChg chg="addSp delSp modSp mod">
        <pc:chgData name="리나 프" userId="a84153ef6d4467b6" providerId="LiveId" clId="{1C551905-512B-4EDD-91F7-3F4896202EEB}" dt="2025-08-14T02:35:31.148" v="3463" actId="1035"/>
        <pc:sldMkLst>
          <pc:docMk/>
          <pc:sldMk cId="3555844827" sldId="294"/>
        </pc:sldMkLst>
        <pc:spChg chg="mod">
          <ac:chgData name="리나 프" userId="a84153ef6d4467b6" providerId="LiveId" clId="{1C551905-512B-4EDD-91F7-3F4896202EEB}" dt="2025-08-14T02:34:45.540" v="3453" actId="14100"/>
          <ac:spMkLst>
            <pc:docMk/>
            <pc:sldMk cId="3555844827" sldId="294"/>
            <ac:spMk id="3" creationId="{F043E0FF-CCF1-EF3F-6375-FA63D5A42AFE}"/>
          </ac:spMkLst>
        </pc:spChg>
        <pc:spChg chg="mod">
          <ac:chgData name="리나 프" userId="a84153ef6d4467b6" providerId="LiveId" clId="{1C551905-512B-4EDD-91F7-3F4896202EEB}" dt="2025-08-14T02:35:09.289" v="3458" actId="1076"/>
          <ac:spMkLst>
            <pc:docMk/>
            <pc:sldMk cId="3555844827" sldId="294"/>
            <ac:spMk id="6" creationId="{921115CA-D51B-308C-5780-AD7C3AB6FEA4}"/>
          </ac:spMkLst>
        </pc:spChg>
        <pc:spChg chg="mod">
          <ac:chgData name="리나 프" userId="a84153ef6d4467b6" providerId="LiveId" clId="{1C551905-512B-4EDD-91F7-3F4896202EEB}" dt="2025-08-14T02:33:23.679" v="3432" actId="14100"/>
          <ac:spMkLst>
            <pc:docMk/>
            <pc:sldMk cId="3555844827" sldId="294"/>
            <ac:spMk id="8" creationId="{3296AD25-4457-5ED7-F5AD-7F23DBFD565F}"/>
          </ac:spMkLst>
        </pc:spChg>
        <pc:spChg chg="add mod">
          <ac:chgData name="리나 프" userId="a84153ef6d4467b6" providerId="LiveId" clId="{1C551905-512B-4EDD-91F7-3F4896202EEB}" dt="2025-08-14T02:32:00.458" v="3397" actId="12789"/>
          <ac:spMkLst>
            <pc:docMk/>
            <pc:sldMk cId="3555844827" sldId="294"/>
            <ac:spMk id="12" creationId="{F15CDB4A-1B50-622D-42FF-3D74E88F914E}"/>
          </ac:spMkLst>
        </pc:spChg>
        <pc:spChg chg="add mod">
          <ac:chgData name="리나 프" userId="a84153ef6d4467b6" providerId="LiveId" clId="{1C551905-512B-4EDD-91F7-3F4896202EEB}" dt="2025-08-14T02:31:25.922" v="3383" actId="1076"/>
          <ac:spMkLst>
            <pc:docMk/>
            <pc:sldMk cId="3555844827" sldId="294"/>
            <ac:spMk id="13" creationId="{71A56377-FDB3-AC8A-9318-BDA2BF18F5EA}"/>
          </ac:spMkLst>
        </pc:spChg>
        <pc:spChg chg="add mod">
          <ac:chgData name="리나 프" userId="a84153ef6d4467b6" providerId="LiveId" clId="{1C551905-512B-4EDD-91F7-3F4896202EEB}" dt="2025-08-14T02:33:33.885" v="3433" actId="1076"/>
          <ac:spMkLst>
            <pc:docMk/>
            <pc:sldMk cId="3555844827" sldId="294"/>
            <ac:spMk id="14" creationId="{F73EBC06-B81C-CA93-F4F6-DB175758D04A}"/>
          </ac:spMkLst>
        </pc:spChg>
        <pc:spChg chg="mod ord">
          <ac:chgData name="리나 프" userId="a84153ef6d4467b6" providerId="LiveId" clId="{1C551905-512B-4EDD-91F7-3F4896202EEB}" dt="2025-08-14T02:35:31.148" v="3463" actId="1035"/>
          <ac:spMkLst>
            <pc:docMk/>
            <pc:sldMk cId="3555844827" sldId="294"/>
            <ac:spMk id="15" creationId="{BCBF00B7-F45D-A40D-4573-DD8164F2526A}"/>
          </ac:spMkLst>
        </pc:spChg>
        <pc:picChg chg="mod">
          <ac:chgData name="리나 프" userId="a84153ef6d4467b6" providerId="LiveId" clId="{1C551905-512B-4EDD-91F7-3F4896202EEB}" dt="2025-08-14T02:32:00.458" v="3397" actId="12789"/>
          <ac:picMkLst>
            <pc:docMk/>
            <pc:sldMk cId="3555844827" sldId="294"/>
            <ac:picMk id="10" creationId="{CB7687CE-CBA0-2CF7-8CED-987CFC47D480}"/>
          </ac:picMkLst>
        </pc:picChg>
        <pc:picChg chg="mod">
          <ac:chgData name="리나 프" userId="a84153ef6d4467b6" providerId="LiveId" clId="{1C551905-512B-4EDD-91F7-3F4896202EEB}" dt="2025-08-14T02:32:00.458" v="3397" actId="12789"/>
          <ac:picMkLst>
            <pc:docMk/>
            <pc:sldMk cId="3555844827" sldId="294"/>
            <ac:picMk id="11" creationId="{F74D3963-207A-8576-B15A-3DAC554B2244}"/>
          </ac:picMkLst>
        </pc:picChg>
        <pc:cxnChg chg="add del mod ord">
          <ac:chgData name="리나 프" userId="a84153ef6d4467b6" providerId="LiveId" clId="{1C551905-512B-4EDD-91F7-3F4896202EEB}" dt="2025-08-14T02:28:19.066" v="3308" actId="478"/>
          <ac:cxnSpMkLst>
            <pc:docMk/>
            <pc:sldMk cId="3555844827" sldId="294"/>
            <ac:cxnSpMk id="7" creationId="{175BBF40-E8E0-EA9E-5D5C-D54C00A798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15573" y="572034"/>
            <a:ext cx="1905000" cy="1523365"/>
          </a:xfrm>
          <a:custGeom>
            <a:avLst/>
            <a:gdLst/>
            <a:ahLst/>
            <a:cxnLst/>
            <a:rect l="l" t="t" r="r" b="b"/>
            <a:pathLst>
              <a:path w="1905000" h="1523364">
                <a:moveTo>
                  <a:pt x="773445" y="1522930"/>
                </a:moveTo>
                <a:lnTo>
                  <a:pt x="735731" y="1519893"/>
                </a:lnTo>
                <a:lnTo>
                  <a:pt x="702101" y="1502438"/>
                </a:lnTo>
                <a:lnTo>
                  <a:pt x="678544" y="1474463"/>
                </a:lnTo>
                <a:lnTo>
                  <a:pt x="667210" y="1439735"/>
                </a:lnTo>
                <a:lnTo>
                  <a:pt x="670247" y="1402021"/>
                </a:lnTo>
                <a:lnTo>
                  <a:pt x="1051247" y="68521"/>
                </a:lnTo>
                <a:lnTo>
                  <a:pt x="1068702" y="34890"/>
                </a:lnTo>
                <a:lnTo>
                  <a:pt x="1096677" y="11334"/>
                </a:lnTo>
                <a:lnTo>
                  <a:pt x="1131405" y="0"/>
                </a:lnTo>
                <a:lnTo>
                  <a:pt x="1169119" y="3037"/>
                </a:lnTo>
                <a:lnTo>
                  <a:pt x="1202749" y="20491"/>
                </a:lnTo>
                <a:lnTo>
                  <a:pt x="1226306" y="48466"/>
                </a:lnTo>
                <a:lnTo>
                  <a:pt x="1237640" y="83194"/>
                </a:lnTo>
                <a:lnTo>
                  <a:pt x="1234603" y="120908"/>
                </a:lnTo>
                <a:lnTo>
                  <a:pt x="853603" y="1454408"/>
                </a:lnTo>
                <a:lnTo>
                  <a:pt x="836148" y="1488039"/>
                </a:lnTo>
                <a:lnTo>
                  <a:pt x="808173" y="1511596"/>
                </a:lnTo>
                <a:lnTo>
                  <a:pt x="773445" y="1522930"/>
                </a:lnTo>
                <a:close/>
              </a:path>
              <a:path w="1905000" h="1523364">
                <a:moveTo>
                  <a:pt x="1476151" y="1190313"/>
                </a:moveTo>
                <a:lnTo>
                  <a:pt x="1440265" y="1183336"/>
                </a:lnTo>
                <a:lnTo>
                  <a:pt x="1408732" y="1162407"/>
                </a:lnTo>
                <a:lnTo>
                  <a:pt x="1387803" y="1130875"/>
                </a:lnTo>
                <a:lnTo>
                  <a:pt x="1380827" y="1094988"/>
                </a:lnTo>
                <a:lnTo>
                  <a:pt x="1387803" y="1059102"/>
                </a:lnTo>
                <a:lnTo>
                  <a:pt x="1408732" y="1027569"/>
                </a:lnTo>
                <a:lnTo>
                  <a:pt x="1674837" y="761465"/>
                </a:lnTo>
                <a:lnTo>
                  <a:pt x="1409030" y="495360"/>
                </a:lnTo>
                <a:lnTo>
                  <a:pt x="1388101" y="463827"/>
                </a:lnTo>
                <a:lnTo>
                  <a:pt x="1381124" y="427941"/>
                </a:lnTo>
                <a:lnTo>
                  <a:pt x="1388101" y="392055"/>
                </a:lnTo>
                <a:lnTo>
                  <a:pt x="1408911" y="360701"/>
                </a:lnTo>
                <a:lnTo>
                  <a:pt x="1440265" y="339890"/>
                </a:lnTo>
                <a:lnTo>
                  <a:pt x="1476151" y="332914"/>
                </a:lnTo>
                <a:lnTo>
                  <a:pt x="1512038" y="339890"/>
                </a:lnTo>
                <a:lnTo>
                  <a:pt x="1876945" y="694194"/>
                </a:lnTo>
                <a:lnTo>
                  <a:pt x="1904822" y="761465"/>
                </a:lnTo>
                <a:lnTo>
                  <a:pt x="1904851" y="761613"/>
                </a:lnTo>
                <a:lnTo>
                  <a:pt x="1897874" y="797500"/>
                </a:lnTo>
                <a:lnTo>
                  <a:pt x="1876945" y="829032"/>
                </a:lnTo>
                <a:lnTo>
                  <a:pt x="1543570" y="1162407"/>
                </a:lnTo>
                <a:lnTo>
                  <a:pt x="1512037" y="1183336"/>
                </a:lnTo>
                <a:lnTo>
                  <a:pt x="1476151" y="1190313"/>
                </a:lnTo>
                <a:close/>
              </a:path>
              <a:path w="1905000" h="1523364">
                <a:moveTo>
                  <a:pt x="428699" y="1190015"/>
                </a:moveTo>
                <a:lnTo>
                  <a:pt x="361280" y="1162110"/>
                </a:lnTo>
                <a:lnTo>
                  <a:pt x="27905" y="828735"/>
                </a:lnTo>
                <a:lnTo>
                  <a:pt x="28" y="761465"/>
                </a:lnTo>
                <a:lnTo>
                  <a:pt x="0" y="761316"/>
                </a:lnTo>
                <a:lnTo>
                  <a:pt x="6976" y="725430"/>
                </a:lnTo>
                <a:lnTo>
                  <a:pt x="27905" y="693897"/>
                </a:lnTo>
                <a:lnTo>
                  <a:pt x="361280" y="360522"/>
                </a:lnTo>
                <a:lnTo>
                  <a:pt x="392813" y="339593"/>
                </a:lnTo>
                <a:lnTo>
                  <a:pt x="428699" y="332616"/>
                </a:lnTo>
                <a:lnTo>
                  <a:pt x="464585" y="339593"/>
                </a:lnTo>
                <a:lnTo>
                  <a:pt x="496118" y="360522"/>
                </a:lnTo>
                <a:lnTo>
                  <a:pt x="517047" y="392055"/>
                </a:lnTo>
                <a:lnTo>
                  <a:pt x="524023" y="427941"/>
                </a:lnTo>
                <a:lnTo>
                  <a:pt x="517047" y="463827"/>
                </a:lnTo>
                <a:lnTo>
                  <a:pt x="496118" y="495360"/>
                </a:lnTo>
                <a:lnTo>
                  <a:pt x="230013" y="761465"/>
                </a:lnTo>
                <a:lnTo>
                  <a:pt x="496118" y="1027272"/>
                </a:lnTo>
                <a:lnTo>
                  <a:pt x="517047" y="1058805"/>
                </a:lnTo>
                <a:lnTo>
                  <a:pt x="524023" y="1094691"/>
                </a:lnTo>
                <a:lnTo>
                  <a:pt x="517047" y="1130577"/>
                </a:lnTo>
                <a:lnTo>
                  <a:pt x="496118" y="1162110"/>
                </a:lnTo>
                <a:lnTo>
                  <a:pt x="464585" y="1183039"/>
                </a:lnTo>
                <a:lnTo>
                  <a:pt x="428699" y="1190015"/>
                </a:lnTo>
                <a:close/>
              </a:path>
            </a:pathLst>
          </a:custGeom>
          <a:solidFill>
            <a:srgbClr val="E2E7F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43599" y="1828800"/>
            <a:ext cx="300355" cy="342900"/>
          </a:xfrm>
          <a:custGeom>
            <a:avLst/>
            <a:gdLst/>
            <a:ahLst/>
            <a:cxnLst/>
            <a:rect l="l" t="t" r="r" b="b"/>
            <a:pathLst>
              <a:path w="300354" h="342900">
                <a:moveTo>
                  <a:pt x="53578" y="342899"/>
                </a:moveTo>
                <a:lnTo>
                  <a:pt x="32718" y="338691"/>
                </a:lnTo>
                <a:lnTo>
                  <a:pt x="15688" y="327211"/>
                </a:lnTo>
                <a:lnTo>
                  <a:pt x="4208" y="310181"/>
                </a:lnTo>
                <a:lnTo>
                  <a:pt x="0" y="289321"/>
                </a:lnTo>
                <a:lnTo>
                  <a:pt x="2357" y="273542"/>
                </a:lnTo>
                <a:lnTo>
                  <a:pt x="8965" y="259627"/>
                </a:lnTo>
                <a:lnTo>
                  <a:pt x="19128" y="248287"/>
                </a:lnTo>
                <a:lnTo>
                  <a:pt x="32146" y="240230"/>
                </a:lnTo>
                <a:lnTo>
                  <a:pt x="32146" y="102669"/>
                </a:lnTo>
                <a:lnTo>
                  <a:pt x="2497" y="69651"/>
                </a:lnTo>
                <a:lnTo>
                  <a:pt x="0" y="53578"/>
                </a:lnTo>
                <a:lnTo>
                  <a:pt x="4208" y="32718"/>
                </a:lnTo>
                <a:lnTo>
                  <a:pt x="15688" y="15688"/>
                </a:lnTo>
                <a:lnTo>
                  <a:pt x="32718" y="4208"/>
                </a:lnTo>
                <a:lnTo>
                  <a:pt x="53578" y="0"/>
                </a:lnTo>
                <a:lnTo>
                  <a:pt x="74438" y="4208"/>
                </a:lnTo>
                <a:lnTo>
                  <a:pt x="91467" y="15688"/>
                </a:lnTo>
                <a:lnTo>
                  <a:pt x="102947" y="32718"/>
                </a:lnTo>
                <a:lnTo>
                  <a:pt x="103913" y="37504"/>
                </a:lnTo>
                <a:lnTo>
                  <a:pt x="51446" y="37504"/>
                </a:lnTo>
                <a:lnTo>
                  <a:pt x="49396" y="37912"/>
                </a:lnTo>
                <a:lnTo>
                  <a:pt x="37504" y="51446"/>
                </a:lnTo>
                <a:lnTo>
                  <a:pt x="37504" y="55709"/>
                </a:lnTo>
                <a:lnTo>
                  <a:pt x="51446" y="69651"/>
                </a:lnTo>
                <a:lnTo>
                  <a:pt x="104658" y="69651"/>
                </a:lnTo>
                <a:lnTo>
                  <a:pt x="98190" y="83272"/>
                </a:lnTo>
                <a:lnTo>
                  <a:pt x="88028" y="94612"/>
                </a:lnTo>
                <a:lnTo>
                  <a:pt x="75009" y="102669"/>
                </a:lnTo>
                <a:lnTo>
                  <a:pt x="75009" y="161471"/>
                </a:lnTo>
                <a:lnTo>
                  <a:pt x="247034" y="161471"/>
                </a:lnTo>
                <a:lnTo>
                  <a:pt x="242784" y="167774"/>
                </a:lnTo>
                <a:lnTo>
                  <a:pt x="215535" y="186145"/>
                </a:lnTo>
                <a:lnTo>
                  <a:pt x="182165" y="192881"/>
                </a:lnTo>
                <a:lnTo>
                  <a:pt x="117871" y="192881"/>
                </a:lnTo>
                <a:lnTo>
                  <a:pt x="101200" y="196253"/>
                </a:lnTo>
                <a:lnTo>
                  <a:pt x="87575" y="205446"/>
                </a:lnTo>
                <a:lnTo>
                  <a:pt x="78382" y="219072"/>
                </a:lnTo>
                <a:lnTo>
                  <a:pt x="75009" y="235743"/>
                </a:lnTo>
                <a:lnTo>
                  <a:pt x="75009" y="240230"/>
                </a:lnTo>
                <a:lnTo>
                  <a:pt x="88028" y="248287"/>
                </a:lnTo>
                <a:lnTo>
                  <a:pt x="98190" y="259627"/>
                </a:lnTo>
                <a:lnTo>
                  <a:pt x="104658" y="273248"/>
                </a:lnTo>
                <a:lnTo>
                  <a:pt x="51446" y="273248"/>
                </a:lnTo>
                <a:lnTo>
                  <a:pt x="49968" y="273542"/>
                </a:lnTo>
                <a:lnTo>
                  <a:pt x="49670" y="273542"/>
                </a:lnTo>
                <a:lnTo>
                  <a:pt x="45457" y="275287"/>
                </a:lnTo>
                <a:lnTo>
                  <a:pt x="37504" y="287190"/>
                </a:lnTo>
                <a:lnTo>
                  <a:pt x="37504" y="291453"/>
                </a:lnTo>
                <a:lnTo>
                  <a:pt x="51446" y="305395"/>
                </a:lnTo>
                <a:lnTo>
                  <a:pt x="103913" y="305395"/>
                </a:lnTo>
                <a:lnTo>
                  <a:pt x="102947" y="310181"/>
                </a:lnTo>
                <a:lnTo>
                  <a:pt x="91467" y="327211"/>
                </a:lnTo>
                <a:lnTo>
                  <a:pt x="74438" y="338691"/>
                </a:lnTo>
                <a:lnTo>
                  <a:pt x="53578" y="342899"/>
                </a:lnTo>
                <a:close/>
              </a:path>
              <a:path w="300354" h="342900">
                <a:moveTo>
                  <a:pt x="247034" y="161471"/>
                </a:moveTo>
                <a:lnTo>
                  <a:pt x="75009" y="161471"/>
                </a:lnTo>
                <a:lnTo>
                  <a:pt x="84824" y="156601"/>
                </a:lnTo>
                <a:lnTo>
                  <a:pt x="95310" y="153007"/>
                </a:lnTo>
                <a:lnTo>
                  <a:pt x="106361" y="150781"/>
                </a:lnTo>
                <a:lnTo>
                  <a:pt x="117871" y="150018"/>
                </a:lnTo>
                <a:lnTo>
                  <a:pt x="182165" y="150018"/>
                </a:lnTo>
                <a:lnTo>
                  <a:pt x="198836" y="146646"/>
                </a:lnTo>
                <a:lnTo>
                  <a:pt x="212462" y="137453"/>
                </a:lnTo>
                <a:lnTo>
                  <a:pt x="221655" y="123827"/>
                </a:lnTo>
                <a:lnTo>
                  <a:pt x="225028" y="107156"/>
                </a:lnTo>
                <a:lnTo>
                  <a:pt x="225028" y="102669"/>
                </a:lnTo>
                <a:lnTo>
                  <a:pt x="212009" y="94612"/>
                </a:lnTo>
                <a:lnTo>
                  <a:pt x="201847" y="83272"/>
                </a:lnTo>
                <a:lnTo>
                  <a:pt x="195378" y="69651"/>
                </a:lnTo>
                <a:lnTo>
                  <a:pt x="195221" y="69243"/>
                </a:lnTo>
                <a:lnTo>
                  <a:pt x="192881" y="53578"/>
                </a:lnTo>
                <a:lnTo>
                  <a:pt x="197090" y="32718"/>
                </a:lnTo>
                <a:lnTo>
                  <a:pt x="208569" y="15688"/>
                </a:lnTo>
                <a:lnTo>
                  <a:pt x="225599" y="4208"/>
                </a:lnTo>
                <a:lnTo>
                  <a:pt x="246459" y="0"/>
                </a:lnTo>
                <a:lnTo>
                  <a:pt x="267319" y="4208"/>
                </a:lnTo>
                <a:lnTo>
                  <a:pt x="284349" y="15688"/>
                </a:lnTo>
                <a:lnTo>
                  <a:pt x="295828" y="32718"/>
                </a:lnTo>
                <a:lnTo>
                  <a:pt x="296794" y="37504"/>
                </a:lnTo>
                <a:lnTo>
                  <a:pt x="244327" y="37504"/>
                </a:lnTo>
                <a:lnTo>
                  <a:pt x="242277" y="37912"/>
                </a:lnTo>
                <a:lnTo>
                  <a:pt x="230385" y="51446"/>
                </a:lnTo>
                <a:lnTo>
                  <a:pt x="230385" y="55709"/>
                </a:lnTo>
                <a:lnTo>
                  <a:pt x="244327" y="69651"/>
                </a:lnTo>
                <a:lnTo>
                  <a:pt x="297540" y="69651"/>
                </a:lnTo>
                <a:lnTo>
                  <a:pt x="291071" y="83272"/>
                </a:lnTo>
                <a:lnTo>
                  <a:pt x="280909" y="94612"/>
                </a:lnTo>
                <a:lnTo>
                  <a:pt x="267890" y="102669"/>
                </a:lnTo>
                <a:lnTo>
                  <a:pt x="267890" y="107156"/>
                </a:lnTo>
                <a:lnTo>
                  <a:pt x="261154" y="140526"/>
                </a:lnTo>
                <a:lnTo>
                  <a:pt x="247034" y="161471"/>
                </a:lnTo>
                <a:close/>
              </a:path>
              <a:path w="300354" h="342900">
                <a:moveTo>
                  <a:pt x="104658" y="69651"/>
                </a:moveTo>
                <a:lnTo>
                  <a:pt x="55709" y="69651"/>
                </a:lnTo>
                <a:lnTo>
                  <a:pt x="57759" y="69243"/>
                </a:lnTo>
                <a:lnTo>
                  <a:pt x="61698" y="67612"/>
                </a:lnTo>
                <a:lnTo>
                  <a:pt x="69651" y="55709"/>
                </a:lnTo>
                <a:lnTo>
                  <a:pt x="69651" y="51446"/>
                </a:lnTo>
                <a:lnTo>
                  <a:pt x="55709" y="37504"/>
                </a:lnTo>
                <a:lnTo>
                  <a:pt x="103913" y="37504"/>
                </a:lnTo>
                <a:lnTo>
                  <a:pt x="107156" y="53578"/>
                </a:lnTo>
                <a:lnTo>
                  <a:pt x="104815" y="69243"/>
                </a:lnTo>
                <a:lnTo>
                  <a:pt x="104658" y="69651"/>
                </a:lnTo>
                <a:close/>
              </a:path>
              <a:path w="300354" h="342900">
                <a:moveTo>
                  <a:pt x="297540" y="69651"/>
                </a:moveTo>
                <a:lnTo>
                  <a:pt x="248590" y="69651"/>
                </a:lnTo>
                <a:lnTo>
                  <a:pt x="250641" y="69243"/>
                </a:lnTo>
                <a:lnTo>
                  <a:pt x="254579" y="67612"/>
                </a:lnTo>
                <a:lnTo>
                  <a:pt x="262532" y="55709"/>
                </a:lnTo>
                <a:lnTo>
                  <a:pt x="262532" y="51446"/>
                </a:lnTo>
                <a:lnTo>
                  <a:pt x="248590" y="37504"/>
                </a:lnTo>
                <a:lnTo>
                  <a:pt x="296794" y="37504"/>
                </a:lnTo>
                <a:lnTo>
                  <a:pt x="300037" y="53578"/>
                </a:lnTo>
                <a:lnTo>
                  <a:pt x="297696" y="69243"/>
                </a:lnTo>
                <a:lnTo>
                  <a:pt x="297540" y="69651"/>
                </a:lnTo>
                <a:close/>
              </a:path>
              <a:path w="300354" h="342900">
                <a:moveTo>
                  <a:pt x="103913" y="305395"/>
                </a:moveTo>
                <a:lnTo>
                  <a:pt x="55709" y="305395"/>
                </a:lnTo>
                <a:lnTo>
                  <a:pt x="57759" y="304987"/>
                </a:lnTo>
                <a:lnTo>
                  <a:pt x="61698" y="303356"/>
                </a:lnTo>
                <a:lnTo>
                  <a:pt x="69651" y="291453"/>
                </a:lnTo>
                <a:lnTo>
                  <a:pt x="69651" y="287190"/>
                </a:lnTo>
                <a:lnTo>
                  <a:pt x="57485" y="273542"/>
                </a:lnTo>
                <a:lnTo>
                  <a:pt x="57187" y="273542"/>
                </a:lnTo>
                <a:lnTo>
                  <a:pt x="55709" y="273248"/>
                </a:lnTo>
                <a:lnTo>
                  <a:pt x="104658" y="273248"/>
                </a:lnTo>
                <a:lnTo>
                  <a:pt x="104798" y="273542"/>
                </a:lnTo>
                <a:lnTo>
                  <a:pt x="107156" y="289321"/>
                </a:lnTo>
                <a:lnTo>
                  <a:pt x="103995" y="304987"/>
                </a:lnTo>
                <a:lnTo>
                  <a:pt x="103913" y="305395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2828" y="2275640"/>
            <a:ext cx="3766343" cy="1069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110"/>
              <a:t>Genspark</a:t>
            </a:r>
            <a:r>
              <a:rPr sz="1000" spc="-110">
                <a:latin typeface="Dotum"/>
                <a:cs typeface="Dotum"/>
              </a:rPr>
              <a:t>로</a:t>
            </a:r>
            <a:r>
              <a:rPr sz="1000" spc="-10">
                <a:latin typeface="Dotum"/>
                <a:cs typeface="Dotum"/>
              </a:rPr>
              <a:t> </a:t>
            </a:r>
            <a:r>
              <a:rPr sz="1000" spc="-13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110"/>
              <a:t>Genspark</a:t>
            </a:r>
            <a:r>
              <a:rPr sz="1000" spc="-110">
                <a:latin typeface="Dotum"/>
                <a:cs typeface="Dotum"/>
              </a:rPr>
              <a:t>로</a:t>
            </a:r>
            <a:r>
              <a:rPr sz="1000" spc="-10">
                <a:latin typeface="Dotum"/>
                <a:cs typeface="Dotum"/>
              </a:rPr>
              <a:t> </a:t>
            </a:r>
            <a:r>
              <a:rPr sz="1000" spc="-13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110"/>
              <a:t>Genspark</a:t>
            </a:r>
            <a:r>
              <a:rPr sz="1000" spc="-110">
                <a:latin typeface="Dotum"/>
                <a:cs typeface="Dotum"/>
              </a:rPr>
              <a:t>로</a:t>
            </a:r>
            <a:r>
              <a:rPr sz="1000" spc="-10">
                <a:latin typeface="Dotum"/>
                <a:cs typeface="Dotum"/>
              </a:rPr>
              <a:t> </a:t>
            </a:r>
            <a:r>
              <a:rPr sz="1000" spc="-13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110"/>
              <a:t>Genspark</a:t>
            </a:r>
            <a:r>
              <a:rPr sz="1000" spc="-110">
                <a:latin typeface="Dotum"/>
                <a:cs typeface="Dotum"/>
              </a:rPr>
              <a:t>로</a:t>
            </a:r>
            <a:r>
              <a:rPr sz="1000" spc="-10">
                <a:latin typeface="Dotum"/>
                <a:cs typeface="Dotum"/>
              </a:rPr>
              <a:t> </a:t>
            </a:r>
            <a:r>
              <a:rPr sz="1000" spc="-13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110"/>
              <a:t>Genspark</a:t>
            </a:r>
            <a:r>
              <a:rPr sz="1000" spc="-110">
                <a:latin typeface="Dotum"/>
                <a:cs typeface="Dotum"/>
              </a:rPr>
              <a:t>로</a:t>
            </a:r>
            <a:r>
              <a:rPr sz="1000" spc="-10">
                <a:latin typeface="Dotum"/>
                <a:cs typeface="Dotum"/>
              </a:rPr>
              <a:t> </a:t>
            </a:r>
            <a:r>
              <a:rPr sz="1000" spc="-13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496261"/>
            <a:ext cx="526097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899" y="1504949"/>
            <a:ext cx="10744200" cy="2868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16046" y="6439915"/>
            <a:ext cx="984250" cy="238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110"/>
              <a:t>Genspark</a:t>
            </a:r>
            <a:r>
              <a:rPr sz="1000" spc="-110">
                <a:latin typeface="Dotum"/>
                <a:cs typeface="Dotum"/>
              </a:rPr>
              <a:t>로</a:t>
            </a:r>
            <a:r>
              <a:rPr sz="1000" spc="-10">
                <a:latin typeface="Dotum"/>
                <a:cs typeface="Dotum"/>
              </a:rPr>
              <a:t> </a:t>
            </a:r>
            <a:r>
              <a:rPr sz="1000" spc="-13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af-ZA" sz="4250" spc="-409" err="1">
                <a:latin typeface="Tahoma"/>
                <a:cs typeface="Tahoma"/>
              </a:rPr>
              <a:t>SnippetHub</a:t>
            </a:r>
            <a:endParaRPr lang="af-ZA" sz="4250" err="1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450" b="0">
                <a:solidFill>
                  <a:srgbClr val="374050"/>
                </a:solidFill>
                <a:latin typeface="Noto Sans JP Medium"/>
                <a:cs typeface="Noto Sans JP Medium"/>
              </a:rPr>
              <a:t>AI</a:t>
            </a:r>
            <a:r>
              <a:rPr sz="2450" b="0" spc="-140">
                <a:solidFill>
                  <a:srgbClr val="374050"/>
                </a:solidFill>
                <a:latin typeface="Noto Sans JP Medium"/>
                <a:cs typeface="Noto Sans JP Medium"/>
              </a:rPr>
              <a:t> </a:t>
            </a:r>
            <a:r>
              <a:rPr lang="ko-KR" altLang="en-US" sz="2550" b="0" spc="-484" err="1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sz="2550" b="0" spc="-2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lang="ko-KR" altLang="en-US" sz="2550" b="0" spc="-484" err="1">
                <a:solidFill>
                  <a:srgbClr val="374050"/>
                </a:solidFill>
                <a:latin typeface="Dotum"/>
                <a:cs typeface="Dotum"/>
              </a:rPr>
              <a:t>프로그래밍</a:t>
            </a:r>
            <a:r>
              <a:rPr sz="2550" b="0" spc="-2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lang="ko-KR" altLang="en-US" sz="2550" b="0" spc="-484" err="1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sz="2550" b="0" spc="-2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lang="ko-KR" altLang="en-US" sz="2550" b="0" spc="-509" err="1">
                <a:solidFill>
                  <a:srgbClr val="374050"/>
                </a:solidFill>
                <a:latin typeface="Dotum"/>
                <a:cs typeface="Dotum"/>
              </a:rPr>
              <a:t>플랫폼</a:t>
            </a:r>
            <a:endParaRPr lang="ko-KR" altLang="en-US" sz="2550" err="1">
              <a:latin typeface="Dotum"/>
              <a:cs typeface="Dot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0249" y="35432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3010" y="3982084"/>
            <a:ext cx="274574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325">
                <a:solidFill>
                  <a:srgbClr val="4A5462"/>
                </a:solidFill>
                <a:latin typeface="Dotum"/>
                <a:cs typeface="Dotum"/>
              </a:rPr>
              <a:t>기존의</a:t>
            </a:r>
            <a:r>
              <a:rPr sz="1700" spc="-15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700" spc="-325">
                <a:solidFill>
                  <a:srgbClr val="4A5462"/>
                </a:solidFill>
                <a:latin typeface="Dotum"/>
                <a:cs typeface="Dotum"/>
              </a:rPr>
              <a:t>틀을</a:t>
            </a:r>
            <a:r>
              <a:rPr sz="1700" spc="-14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700" spc="-325">
                <a:solidFill>
                  <a:srgbClr val="4A5462"/>
                </a:solidFill>
                <a:latin typeface="Dotum"/>
                <a:cs typeface="Dotum"/>
              </a:rPr>
              <a:t>깨는</a:t>
            </a:r>
            <a:r>
              <a:rPr sz="1700" spc="-14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700" spc="-325">
                <a:solidFill>
                  <a:srgbClr val="4A5462"/>
                </a:solidFill>
                <a:latin typeface="Dotum"/>
                <a:cs typeface="Dotum"/>
              </a:rPr>
              <a:t>새로운</a:t>
            </a:r>
            <a:r>
              <a:rPr sz="1700" spc="-14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700" spc="-325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sz="1700" spc="-14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700" spc="-35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endParaRPr sz="1700">
              <a:latin typeface="Dotum"/>
              <a:cs typeface="Dot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0916046" y="6439915"/>
            <a:ext cx="98425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af-ZA" spc="-110" err="1"/>
              <a:t>Genspark</a:t>
            </a:r>
            <a:r>
              <a:rPr lang="ko-KR" altLang="en-US" sz="1000" spc="-110" err="1">
                <a:latin typeface="Dotum"/>
                <a:cs typeface="Dotum"/>
              </a:rPr>
              <a:t>로</a:t>
            </a:r>
            <a:r>
              <a:rPr sz="1000" spc="-10">
                <a:latin typeface="Dotum"/>
                <a:cs typeface="Dotum"/>
              </a:rPr>
              <a:t> </a:t>
            </a:r>
            <a:r>
              <a:rPr lang="ko-KR" altLang="en-US" sz="1000" spc="-135" err="1">
                <a:latin typeface="Dotum"/>
                <a:cs typeface="Dotum"/>
              </a:rPr>
              <a:t>제작됨</a:t>
            </a:r>
            <a:endParaRPr lang="ko-KR" altLang="en-US" sz="1000" err="1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>
            <a:extLst>
              <a:ext uri="{FF2B5EF4-FFF2-40B4-BE49-F238E27FC236}">
                <a16:creationId xmlns:a16="http://schemas.microsoft.com/office/drawing/2014/main" id="{859D922E-93F3-25AD-65BA-1E761B590DF3}"/>
              </a:ext>
            </a:extLst>
          </p:cNvPr>
          <p:cNvSpPr/>
          <p:nvPr/>
        </p:nvSpPr>
        <p:spPr>
          <a:xfrm>
            <a:off x="9067800" y="337739"/>
            <a:ext cx="2133600" cy="2370932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1000124" y="1523999"/>
                </a:moveTo>
                <a:lnTo>
                  <a:pt x="831056" y="1523999"/>
                </a:lnTo>
                <a:lnTo>
                  <a:pt x="804192" y="1518567"/>
                </a:lnTo>
                <a:lnTo>
                  <a:pt x="782240" y="1503759"/>
                </a:lnTo>
                <a:lnTo>
                  <a:pt x="767432" y="1481807"/>
                </a:lnTo>
                <a:lnTo>
                  <a:pt x="761999" y="1454943"/>
                </a:lnTo>
                <a:lnTo>
                  <a:pt x="765041" y="1435089"/>
                </a:lnTo>
                <a:lnTo>
                  <a:pt x="773385" y="1416880"/>
                </a:lnTo>
                <a:lnTo>
                  <a:pt x="785858" y="1400737"/>
                </a:lnTo>
                <a:lnTo>
                  <a:pt x="801290" y="1387078"/>
                </a:lnTo>
                <a:lnTo>
                  <a:pt x="824600" y="1365907"/>
                </a:lnTo>
                <a:lnTo>
                  <a:pt x="842218" y="1341611"/>
                </a:lnTo>
                <a:lnTo>
                  <a:pt x="853361" y="1314747"/>
                </a:lnTo>
                <a:lnTo>
                  <a:pt x="857249" y="1285874"/>
                </a:lnTo>
                <a:lnTo>
                  <a:pt x="850435" y="1247903"/>
                </a:lnTo>
                <a:lnTo>
                  <a:pt x="831210" y="1213775"/>
                </a:lnTo>
                <a:lnTo>
                  <a:pt x="801402" y="1184857"/>
                </a:lnTo>
                <a:lnTo>
                  <a:pt x="762837" y="1162512"/>
                </a:lnTo>
                <a:lnTo>
                  <a:pt x="717344" y="1148105"/>
                </a:lnTo>
                <a:lnTo>
                  <a:pt x="666749" y="1142999"/>
                </a:lnTo>
                <a:lnTo>
                  <a:pt x="616155" y="1148105"/>
                </a:lnTo>
                <a:lnTo>
                  <a:pt x="570662" y="1162512"/>
                </a:lnTo>
                <a:lnTo>
                  <a:pt x="532097" y="1184857"/>
                </a:lnTo>
                <a:lnTo>
                  <a:pt x="502289" y="1213775"/>
                </a:lnTo>
                <a:lnTo>
                  <a:pt x="483064" y="1247903"/>
                </a:lnTo>
                <a:lnTo>
                  <a:pt x="476249" y="1285874"/>
                </a:lnTo>
                <a:lnTo>
                  <a:pt x="480138" y="1314747"/>
                </a:lnTo>
                <a:lnTo>
                  <a:pt x="491281" y="1341611"/>
                </a:lnTo>
                <a:lnTo>
                  <a:pt x="508899" y="1365907"/>
                </a:lnTo>
                <a:lnTo>
                  <a:pt x="532209" y="1387078"/>
                </a:lnTo>
                <a:lnTo>
                  <a:pt x="547640" y="1400737"/>
                </a:lnTo>
                <a:lnTo>
                  <a:pt x="560114" y="1416880"/>
                </a:lnTo>
                <a:lnTo>
                  <a:pt x="568458" y="1435089"/>
                </a:lnTo>
                <a:lnTo>
                  <a:pt x="571499" y="1454943"/>
                </a:lnTo>
                <a:lnTo>
                  <a:pt x="566067" y="1481807"/>
                </a:lnTo>
                <a:lnTo>
                  <a:pt x="551259" y="1503759"/>
                </a:lnTo>
                <a:lnTo>
                  <a:pt x="529307" y="1518567"/>
                </a:lnTo>
                <a:lnTo>
                  <a:pt x="502443" y="1523999"/>
                </a:lnTo>
                <a:lnTo>
                  <a:pt x="142874" y="1523999"/>
                </a:lnTo>
                <a:lnTo>
                  <a:pt x="97726" y="1516713"/>
                </a:lnTo>
                <a:lnTo>
                  <a:pt x="58507" y="1496425"/>
                </a:lnTo>
                <a:lnTo>
                  <a:pt x="27574" y="1465492"/>
                </a:lnTo>
                <a:lnTo>
                  <a:pt x="7286" y="1426273"/>
                </a:lnTo>
                <a:lnTo>
                  <a:pt x="0" y="1381124"/>
                </a:lnTo>
                <a:lnTo>
                  <a:pt x="0" y="1021556"/>
                </a:lnTo>
                <a:lnTo>
                  <a:pt x="5432" y="994692"/>
                </a:lnTo>
                <a:lnTo>
                  <a:pt x="20240" y="972740"/>
                </a:lnTo>
                <a:lnTo>
                  <a:pt x="42192" y="957932"/>
                </a:lnTo>
                <a:lnTo>
                  <a:pt x="69056" y="952499"/>
                </a:lnTo>
                <a:lnTo>
                  <a:pt x="88910" y="955541"/>
                </a:lnTo>
                <a:lnTo>
                  <a:pt x="107119" y="963885"/>
                </a:lnTo>
                <a:lnTo>
                  <a:pt x="123262" y="976358"/>
                </a:lnTo>
                <a:lnTo>
                  <a:pt x="136921" y="991790"/>
                </a:lnTo>
                <a:lnTo>
                  <a:pt x="158092" y="1015100"/>
                </a:lnTo>
                <a:lnTo>
                  <a:pt x="182388" y="1032718"/>
                </a:lnTo>
                <a:lnTo>
                  <a:pt x="209252" y="1043861"/>
                </a:lnTo>
                <a:lnTo>
                  <a:pt x="238124" y="1047749"/>
                </a:lnTo>
                <a:lnTo>
                  <a:pt x="276096" y="1040935"/>
                </a:lnTo>
                <a:lnTo>
                  <a:pt x="310223" y="1021710"/>
                </a:lnTo>
                <a:lnTo>
                  <a:pt x="339142" y="991902"/>
                </a:lnTo>
                <a:lnTo>
                  <a:pt x="361486" y="953337"/>
                </a:lnTo>
                <a:lnTo>
                  <a:pt x="375894" y="907844"/>
                </a:lnTo>
                <a:lnTo>
                  <a:pt x="380999" y="857249"/>
                </a:lnTo>
                <a:lnTo>
                  <a:pt x="375894" y="806655"/>
                </a:lnTo>
                <a:lnTo>
                  <a:pt x="361486" y="761162"/>
                </a:lnTo>
                <a:lnTo>
                  <a:pt x="339142" y="722597"/>
                </a:lnTo>
                <a:lnTo>
                  <a:pt x="310223" y="692789"/>
                </a:lnTo>
                <a:lnTo>
                  <a:pt x="276096" y="673564"/>
                </a:lnTo>
                <a:lnTo>
                  <a:pt x="238124" y="666749"/>
                </a:lnTo>
                <a:lnTo>
                  <a:pt x="209252" y="670638"/>
                </a:lnTo>
                <a:lnTo>
                  <a:pt x="182388" y="681781"/>
                </a:lnTo>
                <a:lnTo>
                  <a:pt x="158092" y="699399"/>
                </a:lnTo>
                <a:lnTo>
                  <a:pt x="136921" y="722709"/>
                </a:lnTo>
                <a:lnTo>
                  <a:pt x="123262" y="738140"/>
                </a:lnTo>
                <a:lnTo>
                  <a:pt x="107119" y="750614"/>
                </a:lnTo>
                <a:lnTo>
                  <a:pt x="88910" y="758958"/>
                </a:lnTo>
                <a:lnTo>
                  <a:pt x="69056" y="761999"/>
                </a:lnTo>
                <a:lnTo>
                  <a:pt x="42192" y="756567"/>
                </a:lnTo>
                <a:lnTo>
                  <a:pt x="20240" y="741759"/>
                </a:lnTo>
                <a:lnTo>
                  <a:pt x="5432" y="719807"/>
                </a:lnTo>
                <a:lnTo>
                  <a:pt x="0" y="692943"/>
                </a:lnTo>
                <a:lnTo>
                  <a:pt x="0" y="523874"/>
                </a:lnTo>
                <a:lnTo>
                  <a:pt x="7286" y="478726"/>
                </a:lnTo>
                <a:lnTo>
                  <a:pt x="27574" y="439507"/>
                </a:lnTo>
                <a:lnTo>
                  <a:pt x="58507" y="408574"/>
                </a:lnTo>
                <a:lnTo>
                  <a:pt x="97726" y="388286"/>
                </a:lnTo>
                <a:lnTo>
                  <a:pt x="142874" y="380999"/>
                </a:lnTo>
                <a:lnTo>
                  <a:pt x="502443" y="380999"/>
                </a:lnTo>
                <a:lnTo>
                  <a:pt x="529307" y="375567"/>
                </a:lnTo>
                <a:lnTo>
                  <a:pt x="551259" y="360759"/>
                </a:lnTo>
                <a:lnTo>
                  <a:pt x="566067" y="338807"/>
                </a:lnTo>
                <a:lnTo>
                  <a:pt x="571499" y="311943"/>
                </a:lnTo>
                <a:lnTo>
                  <a:pt x="568458" y="292089"/>
                </a:lnTo>
                <a:lnTo>
                  <a:pt x="560114" y="273880"/>
                </a:lnTo>
                <a:lnTo>
                  <a:pt x="547640" y="257737"/>
                </a:lnTo>
                <a:lnTo>
                  <a:pt x="532209" y="244078"/>
                </a:lnTo>
                <a:lnTo>
                  <a:pt x="508899" y="222907"/>
                </a:lnTo>
                <a:lnTo>
                  <a:pt x="491281" y="198611"/>
                </a:lnTo>
                <a:lnTo>
                  <a:pt x="480138" y="171747"/>
                </a:lnTo>
                <a:lnTo>
                  <a:pt x="476249" y="142874"/>
                </a:lnTo>
                <a:lnTo>
                  <a:pt x="483064" y="104903"/>
                </a:lnTo>
                <a:lnTo>
                  <a:pt x="502289" y="70776"/>
                </a:lnTo>
                <a:lnTo>
                  <a:pt x="532097" y="41857"/>
                </a:lnTo>
                <a:lnTo>
                  <a:pt x="570662" y="19513"/>
                </a:lnTo>
                <a:lnTo>
                  <a:pt x="616155" y="5105"/>
                </a:lnTo>
                <a:lnTo>
                  <a:pt x="666749" y="0"/>
                </a:lnTo>
                <a:lnTo>
                  <a:pt x="717344" y="5105"/>
                </a:lnTo>
                <a:lnTo>
                  <a:pt x="762837" y="19513"/>
                </a:lnTo>
                <a:lnTo>
                  <a:pt x="801402" y="41857"/>
                </a:lnTo>
                <a:lnTo>
                  <a:pt x="831210" y="70776"/>
                </a:lnTo>
                <a:lnTo>
                  <a:pt x="850435" y="104903"/>
                </a:lnTo>
                <a:lnTo>
                  <a:pt x="857249" y="142874"/>
                </a:lnTo>
                <a:lnTo>
                  <a:pt x="853361" y="171747"/>
                </a:lnTo>
                <a:lnTo>
                  <a:pt x="842218" y="198611"/>
                </a:lnTo>
                <a:lnTo>
                  <a:pt x="824600" y="222907"/>
                </a:lnTo>
                <a:lnTo>
                  <a:pt x="801290" y="244078"/>
                </a:lnTo>
                <a:lnTo>
                  <a:pt x="785858" y="257737"/>
                </a:lnTo>
                <a:lnTo>
                  <a:pt x="773385" y="273880"/>
                </a:lnTo>
                <a:lnTo>
                  <a:pt x="765041" y="292089"/>
                </a:lnTo>
                <a:lnTo>
                  <a:pt x="761999" y="311943"/>
                </a:lnTo>
                <a:lnTo>
                  <a:pt x="767432" y="338807"/>
                </a:lnTo>
                <a:lnTo>
                  <a:pt x="782240" y="360759"/>
                </a:lnTo>
                <a:lnTo>
                  <a:pt x="804192" y="375567"/>
                </a:lnTo>
                <a:lnTo>
                  <a:pt x="831056" y="380999"/>
                </a:lnTo>
                <a:lnTo>
                  <a:pt x="1000124" y="380999"/>
                </a:lnTo>
                <a:lnTo>
                  <a:pt x="1045273" y="388286"/>
                </a:lnTo>
                <a:lnTo>
                  <a:pt x="1084492" y="408574"/>
                </a:lnTo>
                <a:lnTo>
                  <a:pt x="1115425" y="439507"/>
                </a:lnTo>
                <a:lnTo>
                  <a:pt x="1135713" y="478726"/>
                </a:lnTo>
                <a:lnTo>
                  <a:pt x="1142999" y="523874"/>
                </a:lnTo>
                <a:lnTo>
                  <a:pt x="1142999" y="692943"/>
                </a:lnTo>
                <a:lnTo>
                  <a:pt x="1148432" y="719807"/>
                </a:lnTo>
                <a:lnTo>
                  <a:pt x="1163240" y="741759"/>
                </a:lnTo>
                <a:lnTo>
                  <a:pt x="1185192" y="756567"/>
                </a:lnTo>
                <a:lnTo>
                  <a:pt x="1212056" y="761999"/>
                </a:lnTo>
                <a:lnTo>
                  <a:pt x="1231910" y="758958"/>
                </a:lnTo>
                <a:lnTo>
                  <a:pt x="1250118" y="750614"/>
                </a:lnTo>
                <a:lnTo>
                  <a:pt x="1266262" y="738140"/>
                </a:lnTo>
                <a:lnTo>
                  <a:pt x="1279921" y="722709"/>
                </a:lnTo>
                <a:lnTo>
                  <a:pt x="1301092" y="699399"/>
                </a:lnTo>
                <a:lnTo>
                  <a:pt x="1325388" y="681781"/>
                </a:lnTo>
                <a:lnTo>
                  <a:pt x="1352252" y="670638"/>
                </a:lnTo>
                <a:lnTo>
                  <a:pt x="1381124" y="666749"/>
                </a:lnTo>
                <a:lnTo>
                  <a:pt x="1419096" y="673564"/>
                </a:lnTo>
                <a:lnTo>
                  <a:pt x="1453223" y="692789"/>
                </a:lnTo>
                <a:lnTo>
                  <a:pt x="1482141" y="722597"/>
                </a:lnTo>
                <a:lnTo>
                  <a:pt x="1504486" y="761162"/>
                </a:lnTo>
                <a:lnTo>
                  <a:pt x="1518894" y="806655"/>
                </a:lnTo>
                <a:lnTo>
                  <a:pt x="1523999" y="857249"/>
                </a:lnTo>
                <a:lnTo>
                  <a:pt x="1518894" y="907844"/>
                </a:lnTo>
                <a:lnTo>
                  <a:pt x="1504486" y="953337"/>
                </a:lnTo>
                <a:lnTo>
                  <a:pt x="1482141" y="991902"/>
                </a:lnTo>
                <a:lnTo>
                  <a:pt x="1453223" y="1021710"/>
                </a:lnTo>
                <a:lnTo>
                  <a:pt x="1419096" y="1040935"/>
                </a:lnTo>
                <a:lnTo>
                  <a:pt x="1381124" y="1047749"/>
                </a:lnTo>
                <a:lnTo>
                  <a:pt x="1352252" y="1043861"/>
                </a:lnTo>
                <a:lnTo>
                  <a:pt x="1325388" y="1032718"/>
                </a:lnTo>
                <a:lnTo>
                  <a:pt x="1301092" y="1015100"/>
                </a:lnTo>
                <a:lnTo>
                  <a:pt x="1279921" y="991790"/>
                </a:lnTo>
                <a:lnTo>
                  <a:pt x="1266262" y="976358"/>
                </a:lnTo>
                <a:lnTo>
                  <a:pt x="1250118" y="963885"/>
                </a:lnTo>
                <a:lnTo>
                  <a:pt x="1231910" y="955541"/>
                </a:lnTo>
                <a:lnTo>
                  <a:pt x="1212056" y="952499"/>
                </a:lnTo>
                <a:lnTo>
                  <a:pt x="1185192" y="957932"/>
                </a:lnTo>
                <a:lnTo>
                  <a:pt x="1163240" y="972740"/>
                </a:lnTo>
                <a:lnTo>
                  <a:pt x="1148432" y="994692"/>
                </a:lnTo>
                <a:lnTo>
                  <a:pt x="1142999" y="1021556"/>
                </a:lnTo>
                <a:lnTo>
                  <a:pt x="1142999" y="1381124"/>
                </a:lnTo>
                <a:lnTo>
                  <a:pt x="1135713" y="1426273"/>
                </a:lnTo>
                <a:lnTo>
                  <a:pt x="1115425" y="1465492"/>
                </a:lnTo>
                <a:lnTo>
                  <a:pt x="1084492" y="1496425"/>
                </a:lnTo>
                <a:lnTo>
                  <a:pt x="1045273" y="1516713"/>
                </a:lnTo>
                <a:lnTo>
                  <a:pt x="1000124" y="15239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F636-6628-AAE5-1D7C-672C51B5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99" y="496261"/>
            <a:ext cx="5260975" cy="469359"/>
          </a:xfrm>
        </p:spPr>
        <p:txBody>
          <a:bodyPr/>
          <a:lstStyle/>
          <a:p>
            <a:r>
              <a:rPr lang="ko-KR" altLang="en-US"/>
              <a:t>기능적 요구사항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EA836-8D93-64C2-A5FC-77354A9F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949"/>
            <a:ext cx="10744200" cy="4985980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인증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사용자 관리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: OAuth2(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카카오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구글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), JWT(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액세스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리프레시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프로필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닉네임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이미지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이메일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비밀번호 가입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로그인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  <a:cs typeface="ADLaM Display" panose="02010000000000000000" pitchFamily="2" charset="0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AI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학습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: AI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코드 평가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품질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가독성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최적화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문제 자동 생성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난이도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카테고리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개인화 문제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코드 최적화 제안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문제 시스템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난이도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(EASY/MEDIUM/HARD/EXPERT), 14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개 카테고리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일일 문제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코드 제출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실행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제출 이력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통계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  <a:cs typeface="ADLaM Display" panose="02010000000000000000" pitchFamily="2" charset="0"/>
            </a:endParaRPr>
          </a:p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게이미피케이션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: 8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단계 등급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포인트 보상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뱃지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랭킹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레벨 진행률 표시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실시간 기능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: WebSocket(STOMP)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알림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개인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브로드캐스트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브라우저 푸시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커뮤니티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게시글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CRUD,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댓글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좋아요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스니펫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 작성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공유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코드 실행 환경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다중 언어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(Java/Python/C/HTML/CSS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실시간 실행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상세 에러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ADLaM Display" panose="02010000000000000000" pitchFamily="2" charset="0"/>
              </a:rPr>
              <a:t>메모리 측정</a:t>
            </a:r>
          </a:p>
          <a:p>
            <a:endParaRPr lang="ko-KR" altLang="en-US" dirty="0">
              <a:latin typeface="+mn-ea"/>
              <a:cs typeface="ADLaM Display" panose="02010000000000000000" pitchFamily="2" charset="0"/>
            </a:endParaRPr>
          </a:p>
          <a:p>
            <a:endParaRPr lang="ko-KR" altLang="en-US" dirty="0">
              <a:latin typeface="+mn-ea"/>
              <a:cs typeface="ADLaM Display" panose="02010000000000000000" pitchFamily="2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3D7450E-2F98-9854-D7D4-B350D6D3CB1F}"/>
              </a:ext>
            </a:extLst>
          </p:cNvPr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936ADC6E-360F-22F7-C312-A91D5AD0B3F9}"/>
              </a:ext>
            </a:extLst>
          </p:cNvPr>
          <p:cNvGrpSpPr/>
          <p:nvPr/>
        </p:nvGrpSpPr>
        <p:grpSpPr>
          <a:xfrm>
            <a:off x="330957" y="1523205"/>
            <a:ext cx="476250" cy="476250"/>
            <a:chOff x="762000" y="3914774"/>
            <a:chExt cx="476250" cy="476250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09CEC627-00E9-F841-7812-FA4EC4A4FB44}"/>
                </a:ext>
              </a:extLst>
            </p:cNvPr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729C97E4-721E-5DDB-5EFF-4AD5E7B628D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  <p:grpSp>
        <p:nvGrpSpPr>
          <p:cNvPr id="8" name="object 12">
            <a:extLst>
              <a:ext uri="{FF2B5EF4-FFF2-40B4-BE49-F238E27FC236}">
                <a16:creationId xmlns:a16="http://schemas.microsoft.com/office/drawing/2014/main" id="{F42E6410-18D1-901C-A027-A831D6189825}"/>
              </a:ext>
            </a:extLst>
          </p:cNvPr>
          <p:cNvGrpSpPr/>
          <p:nvPr/>
        </p:nvGrpSpPr>
        <p:grpSpPr>
          <a:xfrm>
            <a:off x="330957" y="2314178"/>
            <a:ext cx="476250" cy="476250"/>
            <a:chOff x="762000" y="3914774"/>
            <a:chExt cx="476250" cy="476250"/>
          </a:xfrm>
        </p:grpSpPr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4DB9B378-7848-CB77-4999-BC8AB65AB5C5}"/>
                </a:ext>
              </a:extLst>
            </p:cNvPr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4">
              <a:extLst>
                <a:ext uri="{FF2B5EF4-FFF2-40B4-BE49-F238E27FC236}">
                  <a16:creationId xmlns:a16="http://schemas.microsoft.com/office/drawing/2014/main" id="{DB77BF58-EBD7-312F-09E5-F7FCC3EC0B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C7AFABF6-778A-06E6-04FB-57BA3F8D1A96}"/>
              </a:ext>
            </a:extLst>
          </p:cNvPr>
          <p:cNvGrpSpPr/>
          <p:nvPr/>
        </p:nvGrpSpPr>
        <p:grpSpPr>
          <a:xfrm>
            <a:off x="330957" y="3055566"/>
            <a:ext cx="476250" cy="476250"/>
            <a:chOff x="762000" y="3914774"/>
            <a:chExt cx="476250" cy="476250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52978ACD-378C-3991-7DAF-E9F472479FCB}"/>
                </a:ext>
              </a:extLst>
            </p:cNvPr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4">
              <a:extLst>
                <a:ext uri="{FF2B5EF4-FFF2-40B4-BE49-F238E27FC236}">
                  <a16:creationId xmlns:a16="http://schemas.microsoft.com/office/drawing/2014/main" id="{C471B049-623A-66C1-E2C3-B4BEF284EA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BCE29733-7970-64CA-836A-B529F0BF9540}"/>
              </a:ext>
            </a:extLst>
          </p:cNvPr>
          <p:cNvGrpSpPr/>
          <p:nvPr/>
        </p:nvGrpSpPr>
        <p:grpSpPr>
          <a:xfrm>
            <a:off x="330957" y="3860404"/>
            <a:ext cx="476250" cy="476250"/>
            <a:chOff x="762000" y="3914774"/>
            <a:chExt cx="476250" cy="47625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902F85C-1808-5237-E8E3-704555EC87D8}"/>
                </a:ext>
              </a:extLst>
            </p:cNvPr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5BCA8A05-6FAE-9592-D78B-43C4838110F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D1058AA5-9545-6E0A-9B18-0C5F27C62F6B}"/>
              </a:ext>
            </a:extLst>
          </p:cNvPr>
          <p:cNvGrpSpPr/>
          <p:nvPr/>
        </p:nvGrpSpPr>
        <p:grpSpPr>
          <a:xfrm>
            <a:off x="330957" y="4427538"/>
            <a:ext cx="476250" cy="476250"/>
            <a:chOff x="762000" y="3914774"/>
            <a:chExt cx="476250" cy="47625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FC44918C-C672-94E9-8F96-9E55EAE4AED1}"/>
                </a:ext>
              </a:extLst>
            </p:cNvPr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56907AC4-BAAC-6674-374B-BADDEDF6E1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  <p:grpSp>
        <p:nvGrpSpPr>
          <p:cNvPr id="20" name="object 12">
            <a:extLst>
              <a:ext uri="{FF2B5EF4-FFF2-40B4-BE49-F238E27FC236}">
                <a16:creationId xmlns:a16="http://schemas.microsoft.com/office/drawing/2014/main" id="{1FAB9708-DEE9-9BD3-42A3-80AE0B6583CF}"/>
              </a:ext>
            </a:extLst>
          </p:cNvPr>
          <p:cNvGrpSpPr/>
          <p:nvPr/>
        </p:nvGrpSpPr>
        <p:grpSpPr>
          <a:xfrm>
            <a:off x="330957" y="5013327"/>
            <a:ext cx="476250" cy="476250"/>
            <a:chOff x="762000" y="3914774"/>
            <a:chExt cx="476250" cy="476250"/>
          </a:xfrm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10EAB7FA-A49D-8F91-90E6-746001240193}"/>
                </a:ext>
              </a:extLst>
            </p:cNvPr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4">
              <a:extLst>
                <a:ext uri="{FF2B5EF4-FFF2-40B4-BE49-F238E27FC236}">
                  <a16:creationId xmlns:a16="http://schemas.microsoft.com/office/drawing/2014/main" id="{91E0D89B-63F1-93A8-F676-ECA48DD9C9E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  <p:grpSp>
        <p:nvGrpSpPr>
          <p:cNvPr id="23" name="object 12">
            <a:extLst>
              <a:ext uri="{FF2B5EF4-FFF2-40B4-BE49-F238E27FC236}">
                <a16:creationId xmlns:a16="http://schemas.microsoft.com/office/drawing/2014/main" id="{AB42A99B-72F4-800A-DC5D-F58F401C4448}"/>
              </a:ext>
            </a:extLst>
          </p:cNvPr>
          <p:cNvGrpSpPr/>
          <p:nvPr/>
        </p:nvGrpSpPr>
        <p:grpSpPr>
          <a:xfrm>
            <a:off x="330957" y="5551489"/>
            <a:ext cx="476250" cy="476250"/>
            <a:chOff x="762000" y="3914774"/>
            <a:chExt cx="476250" cy="476250"/>
          </a:xfrm>
        </p:grpSpPr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52317A51-8CA6-F7DA-12B3-4C0E1D3EBF84}"/>
                </a:ext>
              </a:extLst>
            </p:cNvPr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4">
              <a:extLst>
                <a:ext uri="{FF2B5EF4-FFF2-40B4-BE49-F238E27FC236}">
                  <a16:creationId xmlns:a16="http://schemas.microsoft.com/office/drawing/2014/main" id="{1E6A2E34-3051-171A-D215-8B898FF1258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42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0AE8A-6466-DE51-2885-2F4A027F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99" y="496261"/>
            <a:ext cx="5260975" cy="469359"/>
          </a:xfrm>
        </p:spPr>
        <p:txBody>
          <a:bodyPr/>
          <a:lstStyle/>
          <a:p>
            <a:r>
              <a:rPr lang="ko-KR" altLang="en-US" dirty="0"/>
              <a:t>비기능적 요구사항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B0223-92AC-FE69-FC25-92DF170D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320990"/>
            <a:ext cx="10744200" cy="4154984"/>
          </a:xfrm>
        </p:spPr>
        <p:txBody>
          <a:bodyPr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확장성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마이크로서비스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 분리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MySQL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클러스터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Redis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캐시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로드밸런싱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보안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JWT HS512,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안전한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OAuth2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플로우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CORS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제한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JPA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SQLi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방지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XSS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방지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자동 재시작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복구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정기 백업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실시간 모니터링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유지보수성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계층형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모듈화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Spring Best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Practices+Lombok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Swagger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문서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구조화 로깅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사용성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데스크톱 최적화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직관적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UI/UX,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접근성 준수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한국어 기본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호환성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최신 브라우저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REST API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버저닝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MySQL 8.0+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신뢰성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트랜잭션 무결성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표준 예외 처리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입력 검증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단위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통합 테스트</a:t>
            </a:r>
          </a:p>
          <a:p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86D961D-3209-E987-C549-188B44F01837}"/>
              </a:ext>
            </a:extLst>
          </p:cNvPr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24">
            <a:extLst>
              <a:ext uri="{FF2B5EF4-FFF2-40B4-BE49-F238E27FC236}">
                <a16:creationId xmlns:a16="http://schemas.microsoft.com/office/drawing/2014/main" id="{B921AA0B-4D06-AF70-4DAE-4C7CAAE514D2}"/>
              </a:ext>
            </a:extLst>
          </p:cNvPr>
          <p:cNvGrpSpPr/>
          <p:nvPr/>
        </p:nvGrpSpPr>
        <p:grpSpPr>
          <a:xfrm>
            <a:off x="555351" y="1523206"/>
            <a:ext cx="476250" cy="476250"/>
            <a:chOff x="762000" y="6143625"/>
            <a:chExt cx="476250" cy="476250"/>
          </a:xfrm>
        </p:grpSpPr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73C24909-CEAE-E4F6-16BE-D5E79897945A}"/>
                </a:ext>
              </a:extLst>
            </p:cNvPr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bject 26">
              <a:extLst>
                <a:ext uri="{FF2B5EF4-FFF2-40B4-BE49-F238E27FC236}">
                  <a16:creationId xmlns:a16="http://schemas.microsoft.com/office/drawing/2014/main" id="{1C5159E6-ABC5-6A15-BF06-F906EDE26354}"/>
                </a:ext>
              </a:extLst>
            </p:cNvPr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11" name="object 24">
            <a:extLst>
              <a:ext uri="{FF2B5EF4-FFF2-40B4-BE49-F238E27FC236}">
                <a16:creationId xmlns:a16="http://schemas.microsoft.com/office/drawing/2014/main" id="{113C3DFC-8A16-8C2E-9179-4724AE8DF9C6}"/>
              </a:ext>
            </a:extLst>
          </p:cNvPr>
          <p:cNvGrpSpPr/>
          <p:nvPr/>
        </p:nvGrpSpPr>
        <p:grpSpPr>
          <a:xfrm>
            <a:off x="555351" y="2075226"/>
            <a:ext cx="476250" cy="476250"/>
            <a:chOff x="762000" y="6143625"/>
            <a:chExt cx="476250" cy="476250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1831E854-86FC-8AC1-C820-FE37A0344278}"/>
                </a:ext>
              </a:extLst>
            </p:cNvPr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" name="object 26">
              <a:extLst>
                <a:ext uri="{FF2B5EF4-FFF2-40B4-BE49-F238E27FC236}">
                  <a16:creationId xmlns:a16="http://schemas.microsoft.com/office/drawing/2014/main" id="{BF923D97-6506-0B79-97E7-8CF6F694E3C3}"/>
                </a:ext>
              </a:extLst>
            </p:cNvPr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14" name="object 24">
            <a:extLst>
              <a:ext uri="{FF2B5EF4-FFF2-40B4-BE49-F238E27FC236}">
                <a16:creationId xmlns:a16="http://schemas.microsoft.com/office/drawing/2014/main" id="{E084AB26-89CB-A1D1-CB96-1E773BAE0E02}"/>
              </a:ext>
            </a:extLst>
          </p:cNvPr>
          <p:cNvGrpSpPr/>
          <p:nvPr/>
        </p:nvGrpSpPr>
        <p:grpSpPr>
          <a:xfrm>
            <a:off x="555351" y="2541661"/>
            <a:ext cx="476250" cy="476250"/>
            <a:chOff x="762000" y="6143625"/>
            <a:chExt cx="476250" cy="476250"/>
          </a:xfrm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90B16853-E58C-695B-60C8-F7F4EB286C06}"/>
                </a:ext>
              </a:extLst>
            </p:cNvPr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" name="object 26">
              <a:extLst>
                <a:ext uri="{FF2B5EF4-FFF2-40B4-BE49-F238E27FC236}">
                  <a16:creationId xmlns:a16="http://schemas.microsoft.com/office/drawing/2014/main" id="{B259E392-CB7E-089D-A76F-54D4CE81988B}"/>
                </a:ext>
              </a:extLst>
            </p:cNvPr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17" name="object 24">
            <a:extLst>
              <a:ext uri="{FF2B5EF4-FFF2-40B4-BE49-F238E27FC236}">
                <a16:creationId xmlns:a16="http://schemas.microsoft.com/office/drawing/2014/main" id="{9BA5D33E-7FD3-B160-20A2-A35768102E7C}"/>
              </a:ext>
            </a:extLst>
          </p:cNvPr>
          <p:cNvGrpSpPr/>
          <p:nvPr/>
        </p:nvGrpSpPr>
        <p:grpSpPr>
          <a:xfrm>
            <a:off x="555351" y="3093681"/>
            <a:ext cx="476250" cy="476250"/>
            <a:chOff x="762000" y="6143625"/>
            <a:chExt cx="476250" cy="476250"/>
          </a:xfrm>
        </p:grpSpPr>
        <p:sp>
          <p:nvSpPr>
            <p:cNvPr id="18" name="object 25">
              <a:extLst>
                <a:ext uri="{FF2B5EF4-FFF2-40B4-BE49-F238E27FC236}">
                  <a16:creationId xmlns:a16="http://schemas.microsoft.com/office/drawing/2014/main" id="{AA6A310D-97C6-15D2-924B-A7E98A7039F8}"/>
                </a:ext>
              </a:extLst>
            </p:cNvPr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object 26">
              <a:extLst>
                <a:ext uri="{FF2B5EF4-FFF2-40B4-BE49-F238E27FC236}">
                  <a16:creationId xmlns:a16="http://schemas.microsoft.com/office/drawing/2014/main" id="{26904E3B-B4CD-9665-80A4-3318A51ADFAE}"/>
                </a:ext>
              </a:extLst>
            </p:cNvPr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20" name="object 24">
            <a:extLst>
              <a:ext uri="{FF2B5EF4-FFF2-40B4-BE49-F238E27FC236}">
                <a16:creationId xmlns:a16="http://schemas.microsoft.com/office/drawing/2014/main" id="{F5EA6C85-227D-0EC0-7325-BC44F494FD93}"/>
              </a:ext>
            </a:extLst>
          </p:cNvPr>
          <p:cNvGrpSpPr/>
          <p:nvPr/>
        </p:nvGrpSpPr>
        <p:grpSpPr>
          <a:xfrm>
            <a:off x="555351" y="3660564"/>
            <a:ext cx="476250" cy="476250"/>
            <a:chOff x="762000" y="6143625"/>
            <a:chExt cx="476250" cy="476250"/>
          </a:xfrm>
        </p:grpSpPr>
        <p:sp>
          <p:nvSpPr>
            <p:cNvPr id="21" name="object 25">
              <a:extLst>
                <a:ext uri="{FF2B5EF4-FFF2-40B4-BE49-F238E27FC236}">
                  <a16:creationId xmlns:a16="http://schemas.microsoft.com/office/drawing/2014/main" id="{1A97EAE9-AFF5-B26F-905E-9128D64FA3C8}"/>
                </a:ext>
              </a:extLst>
            </p:cNvPr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object 26">
              <a:extLst>
                <a:ext uri="{FF2B5EF4-FFF2-40B4-BE49-F238E27FC236}">
                  <a16:creationId xmlns:a16="http://schemas.microsoft.com/office/drawing/2014/main" id="{D52856A8-D6D4-4FDD-5077-C356F9899663}"/>
                </a:ext>
              </a:extLst>
            </p:cNvPr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23" name="object 24">
            <a:extLst>
              <a:ext uri="{FF2B5EF4-FFF2-40B4-BE49-F238E27FC236}">
                <a16:creationId xmlns:a16="http://schemas.microsoft.com/office/drawing/2014/main" id="{EE19715B-9D5F-18C3-47A1-0E629C5154BD}"/>
              </a:ext>
            </a:extLst>
          </p:cNvPr>
          <p:cNvGrpSpPr/>
          <p:nvPr/>
        </p:nvGrpSpPr>
        <p:grpSpPr>
          <a:xfrm>
            <a:off x="555351" y="4214616"/>
            <a:ext cx="476250" cy="476250"/>
            <a:chOff x="762000" y="6143625"/>
            <a:chExt cx="476250" cy="476250"/>
          </a:xfrm>
        </p:grpSpPr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016535B8-E0EA-9395-3E99-362DEAF13844}"/>
                </a:ext>
              </a:extLst>
            </p:cNvPr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D439069C-82B9-8C40-D848-69FECC4EE225}"/>
                </a:ext>
              </a:extLst>
            </p:cNvPr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32BCB5A9-1FE4-40B5-415B-077A8D58E2E2}"/>
              </a:ext>
            </a:extLst>
          </p:cNvPr>
          <p:cNvGrpSpPr/>
          <p:nvPr/>
        </p:nvGrpSpPr>
        <p:grpSpPr>
          <a:xfrm>
            <a:off x="555351" y="4799484"/>
            <a:ext cx="476250" cy="476250"/>
            <a:chOff x="762000" y="6143625"/>
            <a:chExt cx="476250" cy="476250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C25DA09C-118B-EAC7-E959-45CB0C209F00}"/>
                </a:ext>
              </a:extLst>
            </p:cNvPr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163E22F8-32B4-1CAB-FE10-22FE1F226AA3}"/>
                </a:ext>
              </a:extLst>
            </p:cNvPr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9" name="object 2">
            <a:extLst>
              <a:ext uri="{FF2B5EF4-FFF2-40B4-BE49-F238E27FC236}">
                <a16:creationId xmlns:a16="http://schemas.microsoft.com/office/drawing/2014/main" id="{132EDA62-9C15-B759-DB5A-6A7E38FFFA15}"/>
              </a:ext>
            </a:extLst>
          </p:cNvPr>
          <p:cNvSpPr/>
          <p:nvPr/>
        </p:nvSpPr>
        <p:spPr>
          <a:xfrm rot="10637232">
            <a:off x="8664947" y="3623231"/>
            <a:ext cx="2363072" cy="2352506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1000124" y="1523999"/>
                </a:moveTo>
                <a:lnTo>
                  <a:pt x="831056" y="1523999"/>
                </a:lnTo>
                <a:lnTo>
                  <a:pt x="804192" y="1518567"/>
                </a:lnTo>
                <a:lnTo>
                  <a:pt x="782240" y="1503759"/>
                </a:lnTo>
                <a:lnTo>
                  <a:pt x="767432" y="1481807"/>
                </a:lnTo>
                <a:lnTo>
                  <a:pt x="761999" y="1454943"/>
                </a:lnTo>
                <a:lnTo>
                  <a:pt x="765041" y="1435089"/>
                </a:lnTo>
                <a:lnTo>
                  <a:pt x="773385" y="1416880"/>
                </a:lnTo>
                <a:lnTo>
                  <a:pt x="785858" y="1400737"/>
                </a:lnTo>
                <a:lnTo>
                  <a:pt x="801290" y="1387078"/>
                </a:lnTo>
                <a:lnTo>
                  <a:pt x="824600" y="1365907"/>
                </a:lnTo>
                <a:lnTo>
                  <a:pt x="842218" y="1341611"/>
                </a:lnTo>
                <a:lnTo>
                  <a:pt x="853361" y="1314747"/>
                </a:lnTo>
                <a:lnTo>
                  <a:pt x="857249" y="1285874"/>
                </a:lnTo>
                <a:lnTo>
                  <a:pt x="850435" y="1247903"/>
                </a:lnTo>
                <a:lnTo>
                  <a:pt x="831210" y="1213775"/>
                </a:lnTo>
                <a:lnTo>
                  <a:pt x="801402" y="1184857"/>
                </a:lnTo>
                <a:lnTo>
                  <a:pt x="762837" y="1162512"/>
                </a:lnTo>
                <a:lnTo>
                  <a:pt x="717344" y="1148105"/>
                </a:lnTo>
                <a:lnTo>
                  <a:pt x="666749" y="1142999"/>
                </a:lnTo>
                <a:lnTo>
                  <a:pt x="616155" y="1148105"/>
                </a:lnTo>
                <a:lnTo>
                  <a:pt x="570662" y="1162512"/>
                </a:lnTo>
                <a:lnTo>
                  <a:pt x="532097" y="1184857"/>
                </a:lnTo>
                <a:lnTo>
                  <a:pt x="502289" y="1213775"/>
                </a:lnTo>
                <a:lnTo>
                  <a:pt x="483064" y="1247903"/>
                </a:lnTo>
                <a:lnTo>
                  <a:pt x="476249" y="1285874"/>
                </a:lnTo>
                <a:lnTo>
                  <a:pt x="480138" y="1314747"/>
                </a:lnTo>
                <a:lnTo>
                  <a:pt x="491281" y="1341611"/>
                </a:lnTo>
                <a:lnTo>
                  <a:pt x="508899" y="1365907"/>
                </a:lnTo>
                <a:lnTo>
                  <a:pt x="532209" y="1387078"/>
                </a:lnTo>
                <a:lnTo>
                  <a:pt x="547640" y="1400737"/>
                </a:lnTo>
                <a:lnTo>
                  <a:pt x="560114" y="1416880"/>
                </a:lnTo>
                <a:lnTo>
                  <a:pt x="568458" y="1435089"/>
                </a:lnTo>
                <a:lnTo>
                  <a:pt x="571499" y="1454943"/>
                </a:lnTo>
                <a:lnTo>
                  <a:pt x="566067" y="1481807"/>
                </a:lnTo>
                <a:lnTo>
                  <a:pt x="551259" y="1503759"/>
                </a:lnTo>
                <a:lnTo>
                  <a:pt x="529307" y="1518567"/>
                </a:lnTo>
                <a:lnTo>
                  <a:pt x="502443" y="1523999"/>
                </a:lnTo>
                <a:lnTo>
                  <a:pt x="142874" y="1523999"/>
                </a:lnTo>
                <a:lnTo>
                  <a:pt x="97726" y="1516713"/>
                </a:lnTo>
                <a:lnTo>
                  <a:pt x="58507" y="1496425"/>
                </a:lnTo>
                <a:lnTo>
                  <a:pt x="27574" y="1465492"/>
                </a:lnTo>
                <a:lnTo>
                  <a:pt x="7286" y="1426273"/>
                </a:lnTo>
                <a:lnTo>
                  <a:pt x="0" y="1381124"/>
                </a:lnTo>
                <a:lnTo>
                  <a:pt x="0" y="1021556"/>
                </a:lnTo>
                <a:lnTo>
                  <a:pt x="5432" y="994692"/>
                </a:lnTo>
                <a:lnTo>
                  <a:pt x="20240" y="972740"/>
                </a:lnTo>
                <a:lnTo>
                  <a:pt x="42192" y="957932"/>
                </a:lnTo>
                <a:lnTo>
                  <a:pt x="69056" y="952499"/>
                </a:lnTo>
                <a:lnTo>
                  <a:pt x="88910" y="955541"/>
                </a:lnTo>
                <a:lnTo>
                  <a:pt x="107119" y="963885"/>
                </a:lnTo>
                <a:lnTo>
                  <a:pt x="123262" y="976358"/>
                </a:lnTo>
                <a:lnTo>
                  <a:pt x="136921" y="991790"/>
                </a:lnTo>
                <a:lnTo>
                  <a:pt x="158092" y="1015100"/>
                </a:lnTo>
                <a:lnTo>
                  <a:pt x="182388" y="1032718"/>
                </a:lnTo>
                <a:lnTo>
                  <a:pt x="209252" y="1043861"/>
                </a:lnTo>
                <a:lnTo>
                  <a:pt x="238124" y="1047749"/>
                </a:lnTo>
                <a:lnTo>
                  <a:pt x="276096" y="1040935"/>
                </a:lnTo>
                <a:lnTo>
                  <a:pt x="310223" y="1021710"/>
                </a:lnTo>
                <a:lnTo>
                  <a:pt x="339142" y="991902"/>
                </a:lnTo>
                <a:lnTo>
                  <a:pt x="361486" y="953337"/>
                </a:lnTo>
                <a:lnTo>
                  <a:pt x="375894" y="907844"/>
                </a:lnTo>
                <a:lnTo>
                  <a:pt x="380999" y="857249"/>
                </a:lnTo>
                <a:lnTo>
                  <a:pt x="375894" y="806655"/>
                </a:lnTo>
                <a:lnTo>
                  <a:pt x="361486" y="761162"/>
                </a:lnTo>
                <a:lnTo>
                  <a:pt x="339142" y="722597"/>
                </a:lnTo>
                <a:lnTo>
                  <a:pt x="310223" y="692789"/>
                </a:lnTo>
                <a:lnTo>
                  <a:pt x="276096" y="673564"/>
                </a:lnTo>
                <a:lnTo>
                  <a:pt x="238124" y="666749"/>
                </a:lnTo>
                <a:lnTo>
                  <a:pt x="209252" y="670638"/>
                </a:lnTo>
                <a:lnTo>
                  <a:pt x="182388" y="681781"/>
                </a:lnTo>
                <a:lnTo>
                  <a:pt x="158092" y="699399"/>
                </a:lnTo>
                <a:lnTo>
                  <a:pt x="136921" y="722709"/>
                </a:lnTo>
                <a:lnTo>
                  <a:pt x="123262" y="738140"/>
                </a:lnTo>
                <a:lnTo>
                  <a:pt x="107119" y="750614"/>
                </a:lnTo>
                <a:lnTo>
                  <a:pt x="88910" y="758958"/>
                </a:lnTo>
                <a:lnTo>
                  <a:pt x="69056" y="761999"/>
                </a:lnTo>
                <a:lnTo>
                  <a:pt x="42192" y="756567"/>
                </a:lnTo>
                <a:lnTo>
                  <a:pt x="20240" y="741759"/>
                </a:lnTo>
                <a:lnTo>
                  <a:pt x="5432" y="719807"/>
                </a:lnTo>
                <a:lnTo>
                  <a:pt x="0" y="692943"/>
                </a:lnTo>
                <a:lnTo>
                  <a:pt x="0" y="523874"/>
                </a:lnTo>
                <a:lnTo>
                  <a:pt x="7286" y="478726"/>
                </a:lnTo>
                <a:lnTo>
                  <a:pt x="27574" y="439507"/>
                </a:lnTo>
                <a:lnTo>
                  <a:pt x="58507" y="408574"/>
                </a:lnTo>
                <a:lnTo>
                  <a:pt x="97726" y="388286"/>
                </a:lnTo>
                <a:lnTo>
                  <a:pt x="142874" y="380999"/>
                </a:lnTo>
                <a:lnTo>
                  <a:pt x="502443" y="380999"/>
                </a:lnTo>
                <a:lnTo>
                  <a:pt x="529307" y="375567"/>
                </a:lnTo>
                <a:lnTo>
                  <a:pt x="551259" y="360759"/>
                </a:lnTo>
                <a:lnTo>
                  <a:pt x="566067" y="338807"/>
                </a:lnTo>
                <a:lnTo>
                  <a:pt x="571499" y="311943"/>
                </a:lnTo>
                <a:lnTo>
                  <a:pt x="568458" y="292089"/>
                </a:lnTo>
                <a:lnTo>
                  <a:pt x="560114" y="273880"/>
                </a:lnTo>
                <a:lnTo>
                  <a:pt x="547640" y="257737"/>
                </a:lnTo>
                <a:lnTo>
                  <a:pt x="532209" y="244078"/>
                </a:lnTo>
                <a:lnTo>
                  <a:pt x="508899" y="222907"/>
                </a:lnTo>
                <a:lnTo>
                  <a:pt x="491281" y="198611"/>
                </a:lnTo>
                <a:lnTo>
                  <a:pt x="480138" y="171747"/>
                </a:lnTo>
                <a:lnTo>
                  <a:pt x="476249" y="142874"/>
                </a:lnTo>
                <a:lnTo>
                  <a:pt x="483064" y="104903"/>
                </a:lnTo>
                <a:lnTo>
                  <a:pt x="502289" y="70776"/>
                </a:lnTo>
                <a:lnTo>
                  <a:pt x="532097" y="41857"/>
                </a:lnTo>
                <a:lnTo>
                  <a:pt x="570662" y="19513"/>
                </a:lnTo>
                <a:lnTo>
                  <a:pt x="616155" y="5105"/>
                </a:lnTo>
                <a:lnTo>
                  <a:pt x="666749" y="0"/>
                </a:lnTo>
                <a:lnTo>
                  <a:pt x="717344" y="5105"/>
                </a:lnTo>
                <a:lnTo>
                  <a:pt x="762837" y="19513"/>
                </a:lnTo>
                <a:lnTo>
                  <a:pt x="801402" y="41857"/>
                </a:lnTo>
                <a:lnTo>
                  <a:pt x="831210" y="70776"/>
                </a:lnTo>
                <a:lnTo>
                  <a:pt x="850435" y="104903"/>
                </a:lnTo>
                <a:lnTo>
                  <a:pt x="857249" y="142874"/>
                </a:lnTo>
                <a:lnTo>
                  <a:pt x="853361" y="171747"/>
                </a:lnTo>
                <a:lnTo>
                  <a:pt x="842218" y="198611"/>
                </a:lnTo>
                <a:lnTo>
                  <a:pt x="824600" y="222907"/>
                </a:lnTo>
                <a:lnTo>
                  <a:pt x="801290" y="244078"/>
                </a:lnTo>
                <a:lnTo>
                  <a:pt x="785858" y="257737"/>
                </a:lnTo>
                <a:lnTo>
                  <a:pt x="773385" y="273880"/>
                </a:lnTo>
                <a:lnTo>
                  <a:pt x="765041" y="292089"/>
                </a:lnTo>
                <a:lnTo>
                  <a:pt x="761999" y="311943"/>
                </a:lnTo>
                <a:lnTo>
                  <a:pt x="767432" y="338807"/>
                </a:lnTo>
                <a:lnTo>
                  <a:pt x="782240" y="360759"/>
                </a:lnTo>
                <a:lnTo>
                  <a:pt x="804192" y="375567"/>
                </a:lnTo>
                <a:lnTo>
                  <a:pt x="831056" y="380999"/>
                </a:lnTo>
                <a:lnTo>
                  <a:pt x="1000124" y="380999"/>
                </a:lnTo>
                <a:lnTo>
                  <a:pt x="1045273" y="388286"/>
                </a:lnTo>
                <a:lnTo>
                  <a:pt x="1084492" y="408574"/>
                </a:lnTo>
                <a:lnTo>
                  <a:pt x="1115425" y="439507"/>
                </a:lnTo>
                <a:lnTo>
                  <a:pt x="1135713" y="478726"/>
                </a:lnTo>
                <a:lnTo>
                  <a:pt x="1142999" y="523874"/>
                </a:lnTo>
                <a:lnTo>
                  <a:pt x="1142999" y="692943"/>
                </a:lnTo>
                <a:lnTo>
                  <a:pt x="1148432" y="719807"/>
                </a:lnTo>
                <a:lnTo>
                  <a:pt x="1163240" y="741759"/>
                </a:lnTo>
                <a:lnTo>
                  <a:pt x="1185192" y="756567"/>
                </a:lnTo>
                <a:lnTo>
                  <a:pt x="1212056" y="761999"/>
                </a:lnTo>
                <a:lnTo>
                  <a:pt x="1231910" y="758958"/>
                </a:lnTo>
                <a:lnTo>
                  <a:pt x="1250118" y="750614"/>
                </a:lnTo>
                <a:lnTo>
                  <a:pt x="1266262" y="738140"/>
                </a:lnTo>
                <a:lnTo>
                  <a:pt x="1279921" y="722709"/>
                </a:lnTo>
                <a:lnTo>
                  <a:pt x="1301092" y="699399"/>
                </a:lnTo>
                <a:lnTo>
                  <a:pt x="1325388" y="681781"/>
                </a:lnTo>
                <a:lnTo>
                  <a:pt x="1352252" y="670638"/>
                </a:lnTo>
                <a:lnTo>
                  <a:pt x="1381124" y="666749"/>
                </a:lnTo>
                <a:lnTo>
                  <a:pt x="1419096" y="673564"/>
                </a:lnTo>
                <a:lnTo>
                  <a:pt x="1453223" y="692789"/>
                </a:lnTo>
                <a:lnTo>
                  <a:pt x="1482141" y="722597"/>
                </a:lnTo>
                <a:lnTo>
                  <a:pt x="1504486" y="761162"/>
                </a:lnTo>
                <a:lnTo>
                  <a:pt x="1518894" y="806655"/>
                </a:lnTo>
                <a:lnTo>
                  <a:pt x="1523999" y="857249"/>
                </a:lnTo>
                <a:lnTo>
                  <a:pt x="1518894" y="907844"/>
                </a:lnTo>
                <a:lnTo>
                  <a:pt x="1504486" y="953337"/>
                </a:lnTo>
                <a:lnTo>
                  <a:pt x="1482141" y="991902"/>
                </a:lnTo>
                <a:lnTo>
                  <a:pt x="1453223" y="1021710"/>
                </a:lnTo>
                <a:lnTo>
                  <a:pt x="1419096" y="1040935"/>
                </a:lnTo>
                <a:lnTo>
                  <a:pt x="1381124" y="1047749"/>
                </a:lnTo>
                <a:lnTo>
                  <a:pt x="1352252" y="1043861"/>
                </a:lnTo>
                <a:lnTo>
                  <a:pt x="1325388" y="1032718"/>
                </a:lnTo>
                <a:lnTo>
                  <a:pt x="1301092" y="1015100"/>
                </a:lnTo>
                <a:lnTo>
                  <a:pt x="1279921" y="991790"/>
                </a:lnTo>
                <a:lnTo>
                  <a:pt x="1266262" y="976358"/>
                </a:lnTo>
                <a:lnTo>
                  <a:pt x="1250118" y="963885"/>
                </a:lnTo>
                <a:lnTo>
                  <a:pt x="1231910" y="955541"/>
                </a:lnTo>
                <a:lnTo>
                  <a:pt x="1212056" y="952499"/>
                </a:lnTo>
                <a:lnTo>
                  <a:pt x="1185192" y="957932"/>
                </a:lnTo>
                <a:lnTo>
                  <a:pt x="1163240" y="972740"/>
                </a:lnTo>
                <a:lnTo>
                  <a:pt x="1148432" y="994692"/>
                </a:lnTo>
                <a:lnTo>
                  <a:pt x="1142999" y="1021556"/>
                </a:lnTo>
                <a:lnTo>
                  <a:pt x="1142999" y="1381124"/>
                </a:lnTo>
                <a:lnTo>
                  <a:pt x="1135713" y="1426273"/>
                </a:lnTo>
                <a:lnTo>
                  <a:pt x="1115425" y="1465492"/>
                </a:lnTo>
                <a:lnTo>
                  <a:pt x="1084492" y="1496425"/>
                </a:lnTo>
                <a:lnTo>
                  <a:pt x="1045273" y="1516713"/>
                </a:lnTo>
                <a:lnTo>
                  <a:pt x="1000124" y="15239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64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D6DE-B173-B947-5401-47F46C0C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99" y="496261"/>
            <a:ext cx="5260975" cy="469359"/>
          </a:xfrm>
        </p:spPr>
        <p:txBody>
          <a:bodyPr/>
          <a:lstStyle/>
          <a:p>
            <a:r>
              <a:rPr lang="ko-KR" altLang="en-US"/>
              <a:t>액티비티 다이어그램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C33AA-FC6D-E692-ECA8-7A3A85F1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738" y="1436435"/>
            <a:ext cx="800101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>
                <a:solidFill>
                  <a:srgbClr val="595959"/>
                </a:solidFill>
                <a:ea typeface="맑은 고딕"/>
              </a:rPr>
              <a:t>로그인</a:t>
            </a:r>
            <a:endParaRPr lang="ko-KR" altLang="en-US">
              <a:solidFill>
                <a:srgbClr val="595959"/>
              </a:solidFill>
              <a:ea typeface="맑은 고딕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A462A-F309-AF1B-E1EE-E0BB975F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16" y="101835"/>
            <a:ext cx="3352800" cy="6652742"/>
          </a:xfrm>
          <a:prstGeom prst="rect">
            <a:avLst/>
          </a:prstGeom>
        </p:spPr>
      </p:pic>
      <p:pic>
        <p:nvPicPr>
          <p:cNvPr id="7" name="그림 6" descr="도표, 평면도, 기술 도면, 지도이(가) 표시된 사진&#10;&#10;자동 생성된 설명">
            <a:extLst>
              <a:ext uri="{FF2B5EF4-FFF2-40B4-BE49-F238E27FC236}">
                <a16:creationId xmlns:a16="http://schemas.microsoft.com/office/drawing/2014/main" id="{9F7F4F7D-1B04-A59A-8259-6C21F2EFA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8" y="1007939"/>
            <a:ext cx="4139416" cy="5152064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ED07A1-67A8-E82F-93A3-94D93BB23766}"/>
              </a:ext>
            </a:extLst>
          </p:cNvPr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6C7323D2-E4AB-D22A-0B0C-41147A5D9AC2}"/>
              </a:ext>
            </a:extLst>
          </p:cNvPr>
          <p:cNvSpPr txBox="1">
            <a:spLocks/>
          </p:cNvSpPr>
          <p:nvPr/>
        </p:nvSpPr>
        <p:spPr>
          <a:xfrm>
            <a:off x="9482120" y="352720"/>
            <a:ext cx="1219138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소셜 로그인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434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7F6977-530D-47F8-9AFB-AFB469D562FE}"/>
              </a:ext>
            </a:extLst>
          </p:cNvPr>
          <p:cNvSpPr txBox="1"/>
          <p:nvPr/>
        </p:nvSpPr>
        <p:spPr>
          <a:xfrm>
            <a:off x="304800" y="3047206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 descr="도표, 그림, 스케치, 라인이(가) 표시된 사진&#10;&#10;자동 생성된 설명">
            <a:extLst>
              <a:ext uri="{FF2B5EF4-FFF2-40B4-BE49-F238E27FC236}">
                <a16:creationId xmlns:a16="http://schemas.microsoft.com/office/drawing/2014/main" id="{4ADBD75A-AC3D-DB41-4313-7CDDF3B5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40" y="75802"/>
            <a:ext cx="4366998" cy="6704807"/>
          </a:xfrm>
          <a:prstGeom prst="rect">
            <a:avLst/>
          </a:prstGeom>
        </p:spPr>
      </p:pic>
      <p:pic>
        <p:nvPicPr>
          <p:cNvPr id="7" name="그림 6" descr="스케치, 도표, 그림, 기술 도면이(가) 표시된 사진&#10;&#10;자동 생성된 설명">
            <a:extLst>
              <a:ext uri="{FF2B5EF4-FFF2-40B4-BE49-F238E27FC236}">
                <a16:creationId xmlns:a16="http://schemas.microsoft.com/office/drawing/2014/main" id="{0B90462D-2B55-506A-3783-9603729BA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4949647" cy="685641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98DE1BC-1683-DDDF-83E7-F8569A33CCBC}"/>
              </a:ext>
            </a:extLst>
          </p:cNvPr>
          <p:cNvSpPr txBox="1">
            <a:spLocks/>
          </p:cNvSpPr>
          <p:nvPr/>
        </p:nvSpPr>
        <p:spPr>
          <a:xfrm>
            <a:off x="1726016" y="419631"/>
            <a:ext cx="1308932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595959"/>
                </a:solidFill>
                <a:ea typeface="맑은 고딕"/>
              </a:rPr>
              <a:t>AI 문제 생성​</a:t>
            </a:r>
            <a:endParaRPr lang="ko-KR" altLang="en-US">
              <a:solidFill>
                <a:srgbClr val="595959"/>
              </a:solidFill>
              <a:ea typeface="맑은 고딕"/>
              <a:cs typeface="Calibri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6A1429DD-CB8A-6A13-BD53-4BC22E52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100" y="419631"/>
            <a:ext cx="2147007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>
                <a:solidFill>
                  <a:srgbClr val="595959"/>
                </a:solidFill>
                <a:ea typeface="맑은 고딕"/>
                <a:cs typeface="Calibri"/>
              </a:rPr>
              <a:t>코드 제출</a:t>
            </a:r>
          </a:p>
        </p:txBody>
      </p:sp>
    </p:spTree>
    <p:extLst>
      <p:ext uri="{BB962C8B-B14F-4D97-AF65-F5344CB8AC3E}">
        <p14:creationId xmlns:p14="http://schemas.microsoft.com/office/powerpoint/2010/main" val="178415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41C36-098F-4900-FE45-EC95BA7A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D5019-75F2-7539-E4FE-E38C7A13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464" y="432961"/>
            <a:ext cx="1225426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>
                <a:solidFill>
                  <a:srgbClr val="595959"/>
                </a:solidFill>
                <a:ea typeface="맑은 고딕"/>
              </a:rPr>
              <a:t>코드평가</a:t>
            </a:r>
            <a:endParaRPr lang="ko-KR" altLang="en-US">
              <a:solidFill>
                <a:srgbClr val="595959"/>
              </a:solidFill>
              <a:ea typeface="맑은 고딕"/>
              <a:cs typeface="Calibri"/>
            </a:endParaRPr>
          </a:p>
        </p:txBody>
      </p:sp>
      <p:pic>
        <p:nvPicPr>
          <p:cNvPr id="6" name="그림 5" descr="텍스트, 도표, 스케치, 그림이(가) 표시된 사진&#10;&#10;자동 생성된 설명">
            <a:extLst>
              <a:ext uri="{FF2B5EF4-FFF2-40B4-BE49-F238E27FC236}">
                <a16:creationId xmlns:a16="http://schemas.microsoft.com/office/drawing/2014/main" id="{A4A11D92-688F-4EE6-1BC6-B1E0C7DB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72" y="0"/>
            <a:ext cx="4224255" cy="6856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D3528-52A4-50C2-C028-7055287CCC45}"/>
              </a:ext>
            </a:extLst>
          </p:cNvPr>
          <p:cNvSpPr txBox="1"/>
          <p:nvPr/>
        </p:nvSpPr>
        <p:spPr>
          <a:xfrm>
            <a:off x="7391400" y="3199606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2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케치, 그림, 도표이(가) 표시된 사진&#10;&#10;자동 생성된 설명">
            <a:extLst>
              <a:ext uri="{FF2B5EF4-FFF2-40B4-BE49-F238E27FC236}">
                <a16:creationId xmlns:a16="http://schemas.microsoft.com/office/drawing/2014/main" id="{93F081F7-86F5-5E96-A669-40BAFFD9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29" y="380998"/>
            <a:ext cx="4572572" cy="6094413"/>
          </a:xfrm>
          <a:prstGeom prst="rect">
            <a:avLst/>
          </a:prstGeom>
        </p:spPr>
      </p:pic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4A47C2DA-FCE0-BA07-2576-57E3EBEA9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94901"/>
            <a:ext cx="6017188" cy="6461512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DD6247E-A8A0-DCF9-287B-F3672C1BAFBD}"/>
              </a:ext>
            </a:extLst>
          </p:cNvPr>
          <p:cNvSpPr txBox="1">
            <a:spLocks/>
          </p:cNvSpPr>
          <p:nvPr/>
        </p:nvSpPr>
        <p:spPr>
          <a:xfrm>
            <a:off x="10168311" y="911557"/>
            <a:ext cx="190749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rgbClr val="595959"/>
                </a:solidFill>
                <a:ea typeface="맑은 고딕"/>
                <a:cs typeface="Calibri"/>
              </a:rPr>
              <a:t>뱃지</a:t>
            </a:r>
            <a:r>
              <a:rPr lang="ko-KR" altLang="en-US">
                <a:solidFill>
                  <a:srgbClr val="595959"/>
                </a:solidFill>
                <a:ea typeface="맑은 고딕"/>
                <a:cs typeface="Calibri"/>
              </a:rPr>
              <a:t> 및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33516F-5FF6-C92A-5EFD-1C81B012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023" y="909149"/>
            <a:ext cx="215526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>
                <a:solidFill>
                  <a:srgbClr val="595959"/>
                </a:solidFill>
                <a:ea typeface="맑은 고딕"/>
              </a:rPr>
              <a:t>실시간 알람</a:t>
            </a:r>
            <a:endParaRPr lang="ko-KR" altLang="en-US">
              <a:solidFill>
                <a:srgbClr val="595959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07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BFB272-35CF-D3BD-5710-3DFFD489FD89}"/>
              </a:ext>
            </a:extLst>
          </p:cNvPr>
          <p:cNvSpPr txBox="1"/>
          <p:nvPr/>
        </p:nvSpPr>
        <p:spPr>
          <a:xfrm>
            <a:off x="457200" y="3047206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BA880-A42A-09FB-51C7-39FFCB1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99" y="496261"/>
            <a:ext cx="5260975" cy="469359"/>
          </a:xfrm>
        </p:spPr>
        <p:txBody>
          <a:bodyPr/>
          <a:lstStyle/>
          <a:p>
            <a:r>
              <a:rPr lang="en-US" altLang="ko-KR"/>
              <a:t>ERD </a:t>
            </a:r>
            <a:endParaRPr lang="ko-KR" altLang="en-US"/>
          </a:p>
        </p:txBody>
      </p:sp>
      <p:pic>
        <p:nvPicPr>
          <p:cNvPr id="5" name="그림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224E39BB-0541-503E-33CC-CB1D76E6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1" y="-1"/>
            <a:ext cx="8915400" cy="6856413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4040508-5ED8-09EE-307D-9556AA0A8B15}"/>
              </a:ext>
            </a:extLst>
          </p:cNvPr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17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573" y="572034"/>
            <a:ext cx="1905000" cy="1523365"/>
          </a:xfrm>
          <a:custGeom>
            <a:avLst/>
            <a:gdLst/>
            <a:ahLst/>
            <a:cxnLst/>
            <a:rect l="l" t="t" r="r" b="b"/>
            <a:pathLst>
              <a:path w="1905000" h="1523364">
                <a:moveTo>
                  <a:pt x="773445" y="1522930"/>
                </a:moveTo>
                <a:lnTo>
                  <a:pt x="735731" y="1519893"/>
                </a:lnTo>
                <a:lnTo>
                  <a:pt x="702101" y="1502438"/>
                </a:lnTo>
                <a:lnTo>
                  <a:pt x="678544" y="1474463"/>
                </a:lnTo>
                <a:lnTo>
                  <a:pt x="667210" y="1439735"/>
                </a:lnTo>
                <a:lnTo>
                  <a:pt x="670247" y="1402021"/>
                </a:lnTo>
                <a:lnTo>
                  <a:pt x="1051247" y="68521"/>
                </a:lnTo>
                <a:lnTo>
                  <a:pt x="1068702" y="34890"/>
                </a:lnTo>
                <a:lnTo>
                  <a:pt x="1096677" y="11334"/>
                </a:lnTo>
                <a:lnTo>
                  <a:pt x="1131405" y="0"/>
                </a:lnTo>
                <a:lnTo>
                  <a:pt x="1169119" y="3037"/>
                </a:lnTo>
                <a:lnTo>
                  <a:pt x="1202749" y="20491"/>
                </a:lnTo>
                <a:lnTo>
                  <a:pt x="1226306" y="48466"/>
                </a:lnTo>
                <a:lnTo>
                  <a:pt x="1237640" y="83194"/>
                </a:lnTo>
                <a:lnTo>
                  <a:pt x="1234603" y="120908"/>
                </a:lnTo>
                <a:lnTo>
                  <a:pt x="853603" y="1454408"/>
                </a:lnTo>
                <a:lnTo>
                  <a:pt x="836148" y="1488039"/>
                </a:lnTo>
                <a:lnTo>
                  <a:pt x="808173" y="1511596"/>
                </a:lnTo>
                <a:lnTo>
                  <a:pt x="773445" y="1522930"/>
                </a:lnTo>
                <a:close/>
              </a:path>
              <a:path w="1905000" h="1523364">
                <a:moveTo>
                  <a:pt x="1476151" y="1190313"/>
                </a:moveTo>
                <a:lnTo>
                  <a:pt x="1440265" y="1183336"/>
                </a:lnTo>
                <a:lnTo>
                  <a:pt x="1408732" y="1162407"/>
                </a:lnTo>
                <a:lnTo>
                  <a:pt x="1387803" y="1130875"/>
                </a:lnTo>
                <a:lnTo>
                  <a:pt x="1380827" y="1094988"/>
                </a:lnTo>
                <a:lnTo>
                  <a:pt x="1387803" y="1059102"/>
                </a:lnTo>
                <a:lnTo>
                  <a:pt x="1408732" y="1027569"/>
                </a:lnTo>
                <a:lnTo>
                  <a:pt x="1674837" y="761465"/>
                </a:lnTo>
                <a:lnTo>
                  <a:pt x="1409030" y="495360"/>
                </a:lnTo>
                <a:lnTo>
                  <a:pt x="1388101" y="463827"/>
                </a:lnTo>
                <a:lnTo>
                  <a:pt x="1381124" y="427941"/>
                </a:lnTo>
                <a:lnTo>
                  <a:pt x="1388101" y="392055"/>
                </a:lnTo>
                <a:lnTo>
                  <a:pt x="1408911" y="360701"/>
                </a:lnTo>
                <a:lnTo>
                  <a:pt x="1440265" y="339890"/>
                </a:lnTo>
                <a:lnTo>
                  <a:pt x="1476151" y="332914"/>
                </a:lnTo>
                <a:lnTo>
                  <a:pt x="1512038" y="339890"/>
                </a:lnTo>
                <a:lnTo>
                  <a:pt x="1876945" y="694194"/>
                </a:lnTo>
                <a:lnTo>
                  <a:pt x="1904822" y="761465"/>
                </a:lnTo>
                <a:lnTo>
                  <a:pt x="1904851" y="761613"/>
                </a:lnTo>
                <a:lnTo>
                  <a:pt x="1897874" y="797500"/>
                </a:lnTo>
                <a:lnTo>
                  <a:pt x="1876945" y="829032"/>
                </a:lnTo>
                <a:lnTo>
                  <a:pt x="1543570" y="1162407"/>
                </a:lnTo>
                <a:lnTo>
                  <a:pt x="1512037" y="1183336"/>
                </a:lnTo>
                <a:lnTo>
                  <a:pt x="1476151" y="1190313"/>
                </a:lnTo>
                <a:close/>
              </a:path>
              <a:path w="1905000" h="1523364">
                <a:moveTo>
                  <a:pt x="428699" y="1190015"/>
                </a:moveTo>
                <a:lnTo>
                  <a:pt x="361280" y="1162110"/>
                </a:lnTo>
                <a:lnTo>
                  <a:pt x="27905" y="828735"/>
                </a:lnTo>
                <a:lnTo>
                  <a:pt x="28" y="761465"/>
                </a:lnTo>
                <a:lnTo>
                  <a:pt x="0" y="761316"/>
                </a:lnTo>
                <a:lnTo>
                  <a:pt x="6976" y="725430"/>
                </a:lnTo>
                <a:lnTo>
                  <a:pt x="27905" y="693897"/>
                </a:lnTo>
                <a:lnTo>
                  <a:pt x="361280" y="360522"/>
                </a:lnTo>
                <a:lnTo>
                  <a:pt x="392813" y="339593"/>
                </a:lnTo>
                <a:lnTo>
                  <a:pt x="428699" y="332616"/>
                </a:lnTo>
                <a:lnTo>
                  <a:pt x="464585" y="339593"/>
                </a:lnTo>
                <a:lnTo>
                  <a:pt x="496118" y="360522"/>
                </a:lnTo>
                <a:lnTo>
                  <a:pt x="517047" y="392055"/>
                </a:lnTo>
                <a:lnTo>
                  <a:pt x="524023" y="427941"/>
                </a:lnTo>
                <a:lnTo>
                  <a:pt x="517047" y="463827"/>
                </a:lnTo>
                <a:lnTo>
                  <a:pt x="496118" y="495360"/>
                </a:lnTo>
                <a:lnTo>
                  <a:pt x="230013" y="761465"/>
                </a:lnTo>
                <a:lnTo>
                  <a:pt x="496118" y="1027272"/>
                </a:lnTo>
                <a:lnTo>
                  <a:pt x="517047" y="1058805"/>
                </a:lnTo>
                <a:lnTo>
                  <a:pt x="524023" y="1094691"/>
                </a:lnTo>
                <a:lnTo>
                  <a:pt x="517047" y="1130577"/>
                </a:lnTo>
                <a:lnTo>
                  <a:pt x="496118" y="1162110"/>
                </a:lnTo>
                <a:lnTo>
                  <a:pt x="464585" y="1183039"/>
                </a:lnTo>
                <a:lnTo>
                  <a:pt x="428699" y="1190015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94201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pc="-605"/>
              <a:t>기술스택</a:t>
            </a:r>
            <a:br>
              <a:rPr lang="ko-KR" altLang="en-US" spc="-605"/>
            </a:br>
            <a:endParaRPr lang="ko-KR" altLang="en-US" spc="-605"/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62000" y="1752600"/>
            <a:ext cx="476250" cy="476250"/>
            <a:chOff x="762000" y="1752600"/>
            <a:chExt cx="476250" cy="476250"/>
          </a:xfrm>
        </p:grpSpPr>
        <p:sp>
          <p:nvSpPr>
            <p:cNvPr id="6" name="object 6"/>
            <p:cNvSpPr/>
            <p:nvPr/>
          </p:nvSpPr>
          <p:spPr>
            <a:xfrm>
              <a:off x="762000" y="17526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4" y="1890712"/>
              <a:ext cx="228600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466849" y="2181224"/>
            <a:ext cx="733425" cy="304800"/>
          </a:xfrm>
          <a:custGeom>
            <a:avLst/>
            <a:gdLst/>
            <a:ahLst/>
            <a:cxnLst/>
            <a:rect l="l" t="t" r="r" b="b"/>
            <a:pathLst>
              <a:path w="733425" h="304800">
                <a:moveTo>
                  <a:pt x="70037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700377" y="0"/>
                </a:lnTo>
                <a:lnTo>
                  <a:pt x="732458" y="28187"/>
                </a:lnTo>
                <a:lnTo>
                  <a:pt x="733424" y="33047"/>
                </a:lnTo>
                <a:lnTo>
                  <a:pt x="733424" y="271752"/>
                </a:lnTo>
                <a:lnTo>
                  <a:pt x="705237" y="303832"/>
                </a:lnTo>
                <a:lnTo>
                  <a:pt x="70037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5049" y="2181224"/>
            <a:ext cx="1419225" cy="304800"/>
          </a:xfrm>
          <a:custGeom>
            <a:avLst/>
            <a:gdLst/>
            <a:ahLst/>
            <a:cxnLst/>
            <a:rect l="l" t="t" r="r" b="b"/>
            <a:pathLst>
              <a:path w="1419225" h="304800">
                <a:moveTo>
                  <a:pt x="138617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386177" y="0"/>
                </a:lnTo>
                <a:lnTo>
                  <a:pt x="1418258" y="28187"/>
                </a:lnTo>
                <a:lnTo>
                  <a:pt x="1419224" y="33047"/>
                </a:lnTo>
                <a:lnTo>
                  <a:pt x="1419224" y="271752"/>
                </a:lnTo>
                <a:lnTo>
                  <a:pt x="1391037" y="303832"/>
                </a:lnTo>
                <a:lnTo>
                  <a:pt x="138617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9049" y="2181224"/>
            <a:ext cx="1276350" cy="304800"/>
          </a:xfrm>
          <a:custGeom>
            <a:avLst/>
            <a:gdLst/>
            <a:ahLst/>
            <a:cxnLst/>
            <a:rect l="l" t="t" r="r" b="b"/>
            <a:pathLst>
              <a:path w="1276350" h="304800">
                <a:moveTo>
                  <a:pt x="1243302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243302" y="0"/>
                </a:lnTo>
                <a:lnTo>
                  <a:pt x="1275383" y="28187"/>
                </a:lnTo>
                <a:lnTo>
                  <a:pt x="1276350" y="33047"/>
                </a:lnTo>
                <a:lnTo>
                  <a:pt x="1276350" y="271752"/>
                </a:lnTo>
                <a:lnTo>
                  <a:pt x="1248161" y="303832"/>
                </a:lnTo>
                <a:lnTo>
                  <a:pt x="1243302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0173" y="2181224"/>
            <a:ext cx="504825" cy="304800"/>
          </a:xfrm>
          <a:custGeom>
            <a:avLst/>
            <a:gdLst/>
            <a:ahLst/>
            <a:cxnLst/>
            <a:rect l="l" t="t" r="r" b="b"/>
            <a:pathLst>
              <a:path w="504825" h="304800">
                <a:moveTo>
                  <a:pt x="471776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71776" y="0"/>
                </a:lnTo>
                <a:lnTo>
                  <a:pt x="503858" y="28187"/>
                </a:lnTo>
                <a:lnTo>
                  <a:pt x="504824" y="33047"/>
                </a:lnTo>
                <a:lnTo>
                  <a:pt x="504824" y="271752"/>
                </a:lnTo>
                <a:lnTo>
                  <a:pt x="476637" y="303832"/>
                </a:lnTo>
                <a:lnTo>
                  <a:pt x="471776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9773" y="2181224"/>
            <a:ext cx="1181100" cy="304800"/>
          </a:xfrm>
          <a:custGeom>
            <a:avLst/>
            <a:gdLst/>
            <a:ahLst/>
            <a:cxnLst/>
            <a:rect l="l" t="t" r="r" b="b"/>
            <a:pathLst>
              <a:path w="1181100" h="304800">
                <a:moveTo>
                  <a:pt x="1148051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148051" y="0"/>
                </a:lnTo>
                <a:lnTo>
                  <a:pt x="1180132" y="28187"/>
                </a:lnTo>
                <a:lnTo>
                  <a:pt x="1181099" y="33047"/>
                </a:lnTo>
                <a:lnTo>
                  <a:pt x="1181099" y="271752"/>
                </a:lnTo>
                <a:lnTo>
                  <a:pt x="1152912" y="303832"/>
                </a:lnTo>
                <a:lnTo>
                  <a:pt x="1148051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5649" y="2181224"/>
            <a:ext cx="1323975" cy="304800"/>
          </a:xfrm>
          <a:custGeom>
            <a:avLst/>
            <a:gdLst/>
            <a:ahLst/>
            <a:cxnLst/>
            <a:rect l="l" t="t" r="r" b="b"/>
            <a:pathLst>
              <a:path w="1323975" h="304800">
                <a:moveTo>
                  <a:pt x="129092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290927" y="0"/>
                </a:lnTo>
                <a:lnTo>
                  <a:pt x="1323008" y="28187"/>
                </a:lnTo>
                <a:lnTo>
                  <a:pt x="1323974" y="33047"/>
                </a:lnTo>
                <a:lnTo>
                  <a:pt x="1323974" y="271752"/>
                </a:lnTo>
                <a:lnTo>
                  <a:pt x="1295787" y="303832"/>
                </a:lnTo>
                <a:lnTo>
                  <a:pt x="129092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4398" y="2181224"/>
            <a:ext cx="895350" cy="304800"/>
          </a:xfrm>
          <a:custGeom>
            <a:avLst/>
            <a:gdLst/>
            <a:ahLst/>
            <a:cxnLst/>
            <a:rect l="l" t="t" r="r" b="b"/>
            <a:pathLst>
              <a:path w="895350" h="304800">
                <a:moveTo>
                  <a:pt x="862301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62301" y="0"/>
                </a:lnTo>
                <a:lnTo>
                  <a:pt x="894382" y="28187"/>
                </a:lnTo>
                <a:lnTo>
                  <a:pt x="895349" y="33047"/>
                </a:lnTo>
                <a:lnTo>
                  <a:pt x="895349" y="271752"/>
                </a:lnTo>
                <a:lnTo>
                  <a:pt x="867161" y="303832"/>
                </a:lnTo>
                <a:lnTo>
                  <a:pt x="862301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4523" y="2181224"/>
            <a:ext cx="1495425" cy="304800"/>
          </a:xfrm>
          <a:custGeom>
            <a:avLst/>
            <a:gdLst/>
            <a:ahLst/>
            <a:cxnLst/>
            <a:rect l="l" t="t" r="r" b="b"/>
            <a:pathLst>
              <a:path w="1495425" h="304800">
                <a:moveTo>
                  <a:pt x="1462376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462376" y="0"/>
                </a:lnTo>
                <a:lnTo>
                  <a:pt x="1494456" y="28187"/>
                </a:lnTo>
                <a:lnTo>
                  <a:pt x="1495424" y="33047"/>
                </a:lnTo>
                <a:lnTo>
                  <a:pt x="1495424" y="271752"/>
                </a:lnTo>
                <a:lnTo>
                  <a:pt x="1467235" y="303832"/>
                </a:lnTo>
                <a:lnTo>
                  <a:pt x="1462376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6849" y="2562224"/>
            <a:ext cx="695325" cy="304800"/>
          </a:xfrm>
          <a:custGeom>
            <a:avLst/>
            <a:gdLst/>
            <a:ahLst/>
            <a:cxnLst/>
            <a:rect l="l" t="t" r="r" b="b"/>
            <a:pathLst>
              <a:path w="695325" h="304800">
                <a:moveTo>
                  <a:pt x="66227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62277" y="0"/>
                </a:lnTo>
                <a:lnTo>
                  <a:pt x="694358" y="28187"/>
                </a:lnTo>
                <a:lnTo>
                  <a:pt x="695324" y="33047"/>
                </a:lnTo>
                <a:lnTo>
                  <a:pt x="695324" y="271752"/>
                </a:lnTo>
                <a:lnTo>
                  <a:pt x="667137" y="303832"/>
                </a:lnTo>
                <a:lnTo>
                  <a:pt x="66227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66849" y="1782208"/>
            <a:ext cx="9494520" cy="1776730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900" b="1" spc="-35">
                <a:solidFill>
                  <a:srgbClr val="374050"/>
                </a:solidFill>
                <a:latin typeface="Noto Sans JP"/>
                <a:cs typeface="Noto Sans JP"/>
              </a:rPr>
              <a:t>Backend</a:t>
            </a:r>
          </a:p>
          <a:p>
            <a:pPr marL="107314" marR="5080" lvl="0">
              <a:lnSpc>
                <a:spcPct val="172400"/>
              </a:lnSpc>
              <a:spcBef>
                <a:spcPts val="60"/>
              </a:spcBef>
              <a:tabLst>
                <a:tab pos="944244" algn="l"/>
                <a:tab pos="2468245" algn="l"/>
                <a:tab pos="3855085" algn="l"/>
                <a:tab pos="4457700" algn="l"/>
                <a:tab pos="5742940" algn="l"/>
                <a:tab pos="7178040" algn="l"/>
                <a:tab pos="8179434" algn="l"/>
              </a:tabLst>
              <a:defRPr/>
            </a:pPr>
            <a:r>
              <a:rPr sz="1450" spc="-155">
                <a:solidFill>
                  <a:srgbClr val="4A5462"/>
                </a:solidFill>
                <a:latin typeface="Noto Sans JP"/>
                <a:cs typeface="Noto Sans JP"/>
              </a:rPr>
              <a:t>Java</a:t>
            </a:r>
            <a:r>
              <a:rPr sz="14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35">
                <a:solidFill>
                  <a:srgbClr val="4A5462"/>
                </a:solidFill>
                <a:latin typeface="Noto Sans JP"/>
                <a:cs typeface="Noto Sans JP"/>
              </a:rPr>
              <a:t>17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135">
                <a:solidFill>
                  <a:srgbClr val="4A5462"/>
                </a:solidFill>
                <a:latin typeface="Noto Sans JP"/>
                <a:cs typeface="Noto Sans JP"/>
              </a:rPr>
              <a:t>Spring</a:t>
            </a:r>
            <a:r>
              <a:rPr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55">
                <a:solidFill>
                  <a:srgbClr val="4A5462"/>
                </a:solidFill>
                <a:latin typeface="Noto Sans JP"/>
                <a:cs typeface="Noto Sans JP"/>
              </a:rPr>
              <a:t>Boot</a:t>
            </a:r>
            <a:r>
              <a:rPr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20">
                <a:solidFill>
                  <a:srgbClr val="4A5462"/>
                </a:solidFill>
                <a:latin typeface="Noto Sans JP"/>
                <a:cs typeface="Noto Sans JP"/>
              </a:rPr>
              <a:t>3.3.1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135">
                <a:solidFill>
                  <a:srgbClr val="4A5462"/>
                </a:solidFill>
                <a:latin typeface="Noto Sans JP"/>
                <a:cs typeface="Noto Sans JP"/>
              </a:rPr>
              <a:t>Spring</a:t>
            </a:r>
            <a:r>
              <a:rPr sz="14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0">
                <a:solidFill>
                  <a:srgbClr val="4A5462"/>
                </a:solidFill>
                <a:latin typeface="Noto Sans JP"/>
                <a:cs typeface="Noto Sans JP"/>
              </a:rPr>
              <a:t>Security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25">
                <a:solidFill>
                  <a:srgbClr val="4A5462"/>
                </a:solidFill>
                <a:latin typeface="Noto Sans JP"/>
                <a:cs typeface="Noto Sans JP"/>
              </a:rPr>
              <a:t>JWT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155">
                <a:solidFill>
                  <a:srgbClr val="4A5462"/>
                </a:solidFill>
                <a:latin typeface="Noto Sans JP"/>
                <a:cs typeface="Noto Sans JP"/>
              </a:rPr>
              <a:t>OAuth2</a:t>
            </a:r>
            <a:r>
              <a:rPr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0">
                <a:solidFill>
                  <a:srgbClr val="4A5462"/>
                </a:solidFill>
                <a:latin typeface="Noto Sans JP"/>
                <a:cs typeface="Noto Sans JP"/>
              </a:rPr>
              <a:t>Client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135">
                <a:solidFill>
                  <a:srgbClr val="4A5462"/>
                </a:solidFill>
                <a:latin typeface="Noto Sans JP"/>
                <a:cs typeface="Noto Sans JP"/>
              </a:rPr>
              <a:t>Spring</a:t>
            </a:r>
            <a:r>
              <a:rPr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65">
                <a:solidFill>
                  <a:srgbClr val="4A5462"/>
                </a:solidFill>
                <a:latin typeface="Noto Sans JP"/>
                <a:cs typeface="Noto Sans JP"/>
              </a:rPr>
              <a:t>Data</a:t>
            </a:r>
            <a:r>
              <a:rPr sz="14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25">
                <a:solidFill>
                  <a:srgbClr val="4A5462"/>
                </a:solidFill>
                <a:latin typeface="Noto Sans JP"/>
                <a:cs typeface="Noto Sans JP"/>
              </a:rPr>
              <a:t>JPA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10">
                <a:solidFill>
                  <a:srgbClr val="4A5462"/>
                </a:solidFill>
                <a:latin typeface="Noto Sans JP"/>
                <a:cs typeface="Noto Sans JP"/>
              </a:rPr>
              <a:t>Hibernate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135">
                <a:solidFill>
                  <a:srgbClr val="4A5462"/>
                </a:solidFill>
                <a:latin typeface="Noto Sans JP"/>
                <a:cs typeface="Noto Sans JP"/>
              </a:rPr>
              <a:t>Spring</a:t>
            </a:r>
            <a:r>
              <a:rPr sz="14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60">
                <a:solidFill>
                  <a:srgbClr val="4A5462"/>
                </a:solidFill>
                <a:latin typeface="Noto Sans JP"/>
                <a:cs typeface="Noto Sans JP"/>
              </a:rPr>
              <a:t>WebSocket</a:t>
            </a:r>
            <a:r>
              <a:rPr sz="1450" spc="-10">
                <a:solidFill>
                  <a:srgbClr val="4A5462"/>
                </a:solidFill>
                <a:latin typeface="Noto Sans JP"/>
                <a:cs typeface="Noto Sans JP"/>
              </a:rPr>
              <a:t> STOMP</a:t>
            </a:r>
          </a:p>
          <a:p>
            <a:pPr lvl="0">
              <a:lnSpc>
                <a:spcPct val="100000"/>
              </a:lnSpc>
              <a:spcBef>
                <a:spcPts val="875"/>
              </a:spcBef>
              <a:defRPr/>
            </a:pPr>
            <a:endParaRPr sz="1200">
              <a:latin typeface="Noto Sans JP"/>
              <a:cs typeface="Noto Sans JP"/>
            </a:endParaRPr>
          </a:p>
          <a:p>
            <a:pPr marL="12700" lvl="0">
              <a:lnSpc>
                <a:spcPct val="100000"/>
              </a:lnSpc>
              <a:defRPr/>
            </a:pPr>
            <a:r>
              <a:rPr sz="1900" b="1" spc="-50">
                <a:solidFill>
                  <a:srgbClr val="374050"/>
                </a:solidFill>
                <a:latin typeface="Noto Sans JP"/>
                <a:cs typeface="Noto Sans JP"/>
              </a:rPr>
              <a:t>Frontend</a:t>
            </a:r>
            <a:endParaRPr sz="1900">
              <a:latin typeface="Noto Sans JP"/>
              <a:cs typeface="Noto Sans JP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2000" y="3209925"/>
            <a:ext cx="476250" cy="476250"/>
            <a:chOff x="762000" y="3209925"/>
            <a:chExt cx="476250" cy="476250"/>
          </a:xfrm>
        </p:grpSpPr>
        <p:sp>
          <p:nvSpPr>
            <p:cNvPr id="19" name="object 19"/>
            <p:cNvSpPr/>
            <p:nvPr/>
          </p:nvSpPr>
          <p:spPr>
            <a:xfrm>
              <a:off x="762000" y="32099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5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7249" y="334803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57150" y="142875"/>
                  </a:moveTo>
                  <a:lnTo>
                    <a:pt x="28575" y="142875"/>
                  </a:lnTo>
                  <a:lnTo>
                    <a:pt x="28575" y="28575"/>
                  </a:lnTo>
                  <a:lnTo>
                    <a:pt x="30823" y="17461"/>
                  </a:lnTo>
                  <a:lnTo>
                    <a:pt x="36952" y="8377"/>
                  </a:lnTo>
                  <a:lnTo>
                    <a:pt x="46036" y="2248"/>
                  </a:lnTo>
                  <a:lnTo>
                    <a:pt x="57150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57150" y="28575"/>
                  </a:lnTo>
                  <a:lnTo>
                    <a:pt x="57150" y="142875"/>
                  </a:lnTo>
                  <a:close/>
                </a:path>
                <a:path w="285750" h="200025">
                  <a:moveTo>
                    <a:pt x="257175" y="142875"/>
                  </a:moveTo>
                  <a:lnTo>
                    <a:pt x="228600" y="142875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42875"/>
                  </a:lnTo>
                  <a:close/>
                </a:path>
                <a:path w="285750" h="200025">
                  <a:moveTo>
                    <a:pt x="121265" y="125997"/>
                  </a:moveTo>
                  <a:lnTo>
                    <a:pt x="114434" y="125997"/>
                  </a:lnTo>
                  <a:lnTo>
                    <a:pt x="110326" y="121845"/>
                  </a:lnTo>
                  <a:lnTo>
                    <a:pt x="84698" y="96217"/>
                  </a:lnTo>
                  <a:lnTo>
                    <a:pt x="84698" y="89430"/>
                  </a:lnTo>
                  <a:lnTo>
                    <a:pt x="88895" y="85278"/>
                  </a:lnTo>
                  <a:lnTo>
                    <a:pt x="114523" y="59650"/>
                  </a:lnTo>
                  <a:lnTo>
                    <a:pt x="121309" y="59650"/>
                  </a:lnTo>
                  <a:lnTo>
                    <a:pt x="129614" y="68044"/>
                  </a:lnTo>
                  <a:lnTo>
                    <a:pt x="129659" y="74830"/>
                  </a:lnTo>
                  <a:lnTo>
                    <a:pt x="125462" y="78983"/>
                  </a:lnTo>
                  <a:lnTo>
                    <a:pt x="111621" y="92868"/>
                  </a:lnTo>
                  <a:lnTo>
                    <a:pt x="129614" y="110862"/>
                  </a:lnTo>
                  <a:lnTo>
                    <a:pt x="129659" y="117648"/>
                  </a:lnTo>
                  <a:lnTo>
                    <a:pt x="125462" y="121845"/>
                  </a:lnTo>
                  <a:lnTo>
                    <a:pt x="121265" y="125997"/>
                  </a:lnTo>
                  <a:close/>
                </a:path>
                <a:path w="285750" h="200025">
                  <a:moveTo>
                    <a:pt x="171316" y="125997"/>
                  </a:moveTo>
                  <a:lnTo>
                    <a:pt x="164440" y="125997"/>
                  </a:lnTo>
                  <a:lnTo>
                    <a:pt x="156180" y="117648"/>
                  </a:lnTo>
                  <a:lnTo>
                    <a:pt x="156135" y="110862"/>
                  </a:lnTo>
                  <a:lnTo>
                    <a:pt x="160332" y="106709"/>
                  </a:lnTo>
                  <a:lnTo>
                    <a:pt x="174173" y="92868"/>
                  </a:lnTo>
                  <a:lnTo>
                    <a:pt x="156135" y="74830"/>
                  </a:lnTo>
                  <a:lnTo>
                    <a:pt x="156135" y="68044"/>
                  </a:lnTo>
                  <a:lnTo>
                    <a:pt x="164619" y="59650"/>
                  </a:lnTo>
                  <a:lnTo>
                    <a:pt x="171271" y="59650"/>
                  </a:lnTo>
                  <a:lnTo>
                    <a:pt x="175424" y="63847"/>
                  </a:lnTo>
                  <a:lnTo>
                    <a:pt x="179665" y="68044"/>
                  </a:lnTo>
                  <a:lnTo>
                    <a:pt x="201051" y="89430"/>
                  </a:lnTo>
                  <a:lnTo>
                    <a:pt x="201096" y="96217"/>
                  </a:lnTo>
                  <a:lnTo>
                    <a:pt x="171316" y="125997"/>
                  </a:lnTo>
                  <a:close/>
                </a:path>
                <a:path w="285750" h="200025">
                  <a:moveTo>
                    <a:pt x="251460" y="200025"/>
                  </a:moveTo>
                  <a:lnTo>
                    <a:pt x="34290" y="200025"/>
                  </a:lnTo>
                  <a:lnTo>
                    <a:pt x="20945" y="197329"/>
                  </a:lnTo>
                  <a:lnTo>
                    <a:pt x="10045" y="189979"/>
                  </a:lnTo>
                  <a:lnTo>
                    <a:pt x="2695" y="179079"/>
                  </a:lnTo>
                  <a:lnTo>
                    <a:pt x="0" y="165735"/>
                  </a:lnTo>
                  <a:lnTo>
                    <a:pt x="0" y="161002"/>
                  </a:lnTo>
                  <a:lnTo>
                    <a:pt x="3839" y="157162"/>
                  </a:lnTo>
                  <a:lnTo>
                    <a:pt x="281910" y="157162"/>
                  </a:lnTo>
                  <a:lnTo>
                    <a:pt x="285750" y="161002"/>
                  </a:lnTo>
                  <a:lnTo>
                    <a:pt x="285750" y="165735"/>
                  </a:lnTo>
                  <a:lnTo>
                    <a:pt x="283054" y="179079"/>
                  </a:lnTo>
                  <a:lnTo>
                    <a:pt x="275704" y="189979"/>
                  </a:lnTo>
                  <a:lnTo>
                    <a:pt x="264804" y="197329"/>
                  </a:lnTo>
                  <a:lnTo>
                    <a:pt x="251460" y="200025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323973" y="3606782"/>
            <a:ext cx="1352551" cy="304800"/>
          </a:xfrm>
          <a:custGeom>
            <a:avLst/>
            <a:gdLst/>
            <a:ahLst/>
            <a:cxnLst/>
            <a:rect l="l" t="t" r="r" b="b"/>
            <a:pathLst>
              <a:path w="1047750" h="304800">
                <a:moveTo>
                  <a:pt x="1014702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1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014702" y="0"/>
                </a:lnTo>
                <a:lnTo>
                  <a:pt x="1046782" y="28186"/>
                </a:lnTo>
                <a:lnTo>
                  <a:pt x="1047749" y="33047"/>
                </a:lnTo>
                <a:lnTo>
                  <a:pt x="1047749" y="271752"/>
                </a:lnTo>
                <a:lnTo>
                  <a:pt x="1019562" y="303832"/>
                </a:lnTo>
                <a:lnTo>
                  <a:pt x="1014702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1647189" y="3674679"/>
            <a:ext cx="871537" cy="232927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sz="1450" spc="-155">
                <a:solidFill>
                  <a:srgbClr val="4A5462"/>
                </a:solidFill>
                <a:latin typeface="Noto Sans JP"/>
                <a:cs typeface="Noto Sans JP"/>
              </a:rPr>
              <a:t>React</a:t>
            </a:r>
            <a:r>
              <a:rPr sz="14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04">
                <a:solidFill>
                  <a:srgbClr val="4A5462"/>
                </a:solidFill>
                <a:latin typeface="Noto Sans JP"/>
                <a:cs typeface="Noto Sans JP"/>
              </a:rPr>
              <a:t>19.1.0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9399" y="3619566"/>
            <a:ext cx="1495425" cy="304800"/>
          </a:xfrm>
          <a:custGeom>
            <a:avLst/>
            <a:gdLst/>
            <a:ahLst/>
            <a:cxnLst/>
            <a:rect l="l" t="t" r="r" b="b"/>
            <a:pathLst>
              <a:path w="1495425" h="304800">
                <a:moveTo>
                  <a:pt x="146237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1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462377" y="0"/>
                </a:lnTo>
                <a:lnTo>
                  <a:pt x="1494457" y="28186"/>
                </a:lnTo>
                <a:lnTo>
                  <a:pt x="1495424" y="33047"/>
                </a:lnTo>
                <a:lnTo>
                  <a:pt x="1495424" y="271752"/>
                </a:lnTo>
                <a:lnTo>
                  <a:pt x="1467237" y="303832"/>
                </a:lnTo>
                <a:lnTo>
                  <a:pt x="146237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2940175" y="3641842"/>
            <a:ext cx="1246633" cy="23468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sz="1450" spc="-155">
                <a:solidFill>
                  <a:srgbClr val="4A5462"/>
                </a:solidFill>
                <a:latin typeface="Noto Sans JP"/>
                <a:cs typeface="Noto Sans JP"/>
              </a:rPr>
              <a:t>React</a:t>
            </a:r>
            <a:r>
              <a:rPr sz="14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45">
                <a:solidFill>
                  <a:srgbClr val="4A5462"/>
                </a:solidFill>
                <a:latin typeface="Noto Sans JP"/>
                <a:cs typeface="Noto Sans JP"/>
              </a:rPr>
              <a:t>Router</a:t>
            </a:r>
            <a:r>
              <a:rPr sz="14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65">
                <a:solidFill>
                  <a:srgbClr val="4A5462"/>
                </a:solidFill>
                <a:latin typeface="Noto Sans JP"/>
                <a:cs typeface="Noto Sans JP"/>
              </a:rPr>
              <a:t>DOM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57699" y="3613174"/>
            <a:ext cx="704850" cy="304800"/>
          </a:xfrm>
          <a:custGeom>
            <a:avLst/>
            <a:gdLst/>
            <a:ahLst/>
            <a:cxnLst/>
            <a:rect l="l" t="t" r="r" b="b"/>
            <a:pathLst>
              <a:path w="704850" h="304800">
                <a:moveTo>
                  <a:pt x="671802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1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71802" y="0"/>
                </a:lnTo>
                <a:lnTo>
                  <a:pt x="703883" y="28186"/>
                </a:lnTo>
                <a:lnTo>
                  <a:pt x="704850" y="33047"/>
                </a:lnTo>
                <a:lnTo>
                  <a:pt x="704850" y="271752"/>
                </a:lnTo>
                <a:lnTo>
                  <a:pt x="676662" y="303832"/>
                </a:lnTo>
                <a:lnTo>
                  <a:pt x="671802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object 26"/>
          <p:cNvSpPr txBox="1"/>
          <p:nvPr/>
        </p:nvSpPr>
        <p:spPr>
          <a:xfrm>
            <a:off x="4599935" y="3648234"/>
            <a:ext cx="422573" cy="23468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sz="1450" spc="-140" err="1">
                <a:solidFill>
                  <a:srgbClr val="4A5462"/>
                </a:solidFill>
                <a:latin typeface="Noto Sans JP"/>
                <a:cs typeface="Noto Sans JP"/>
              </a:rPr>
              <a:t>SockJS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05424" y="3625958"/>
            <a:ext cx="838202" cy="304800"/>
          </a:xfrm>
          <a:custGeom>
            <a:avLst/>
            <a:gdLst/>
            <a:ahLst/>
            <a:cxnLst/>
            <a:rect l="l" t="t" r="r" b="b"/>
            <a:pathLst>
              <a:path w="704850" h="304800">
                <a:moveTo>
                  <a:pt x="671802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1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71802" y="0"/>
                </a:lnTo>
                <a:lnTo>
                  <a:pt x="703883" y="28186"/>
                </a:lnTo>
                <a:lnTo>
                  <a:pt x="704849" y="33047"/>
                </a:lnTo>
                <a:lnTo>
                  <a:pt x="704849" y="271752"/>
                </a:lnTo>
                <a:lnTo>
                  <a:pt x="676662" y="303832"/>
                </a:lnTo>
                <a:lnTo>
                  <a:pt x="671802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object 28"/>
          <p:cNvSpPr txBox="1"/>
          <p:nvPr/>
        </p:nvSpPr>
        <p:spPr>
          <a:xfrm>
            <a:off x="5491903" y="3656806"/>
            <a:ext cx="476080" cy="242269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sz="1450" spc="-175">
                <a:solidFill>
                  <a:srgbClr val="4A5462"/>
                </a:solidFill>
                <a:latin typeface="Noto Sans JP"/>
                <a:cs typeface="Noto Sans JP"/>
              </a:rPr>
              <a:t>STOMP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86501" y="3632350"/>
            <a:ext cx="561975" cy="304800"/>
          </a:xfrm>
          <a:custGeom>
            <a:avLst/>
            <a:gdLst/>
            <a:ahLst/>
            <a:cxnLst/>
            <a:rect l="l" t="t" r="r" b="b"/>
            <a:pathLst>
              <a:path w="561975" h="304800">
                <a:moveTo>
                  <a:pt x="52892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1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28927" y="0"/>
                </a:lnTo>
                <a:lnTo>
                  <a:pt x="561008" y="28186"/>
                </a:lnTo>
                <a:lnTo>
                  <a:pt x="561974" y="33047"/>
                </a:lnTo>
                <a:lnTo>
                  <a:pt x="561974" y="271752"/>
                </a:lnTo>
                <a:lnTo>
                  <a:pt x="533787" y="303832"/>
                </a:lnTo>
                <a:lnTo>
                  <a:pt x="52892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0" name="object 30"/>
          <p:cNvSpPr txBox="1"/>
          <p:nvPr/>
        </p:nvSpPr>
        <p:spPr>
          <a:xfrm>
            <a:off x="6382493" y="3655485"/>
            <a:ext cx="398145" cy="245745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sz="1450" spc="-125" err="1">
                <a:solidFill>
                  <a:srgbClr val="4A5462"/>
                </a:solidFill>
                <a:latin typeface="Noto Sans JP"/>
                <a:cs typeface="Noto Sans JP"/>
              </a:rPr>
              <a:t>Axios</a:t>
            </a:r>
            <a:endParaRPr sz="1450">
              <a:latin typeface="Noto Sans JP"/>
              <a:cs typeface="Noto Sans JP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91351" y="3638743"/>
            <a:ext cx="1943100" cy="304800"/>
          </a:xfrm>
          <a:custGeom>
            <a:avLst/>
            <a:gdLst/>
            <a:ahLst/>
            <a:cxnLst/>
            <a:rect l="l" t="t" r="r" b="b"/>
            <a:pathLst>
              <a:path w="1943100" h="304800">
                <a:moveTo>
                  <a:pt x="1910051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1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910051" y="0"/>
                </a:lnTo>
                <a:lnTo>
                  <a:pt x="1942132" y="28186"/>
                </a:lnTo>
                <a:lnTo>
                  <a:pt x="1943099" y="33047"/>
                </a:lnTo>
                <a:lnTo>
                  <a:pt x="1943099" y="271752"/>
                </a:lnTo>
                <a:lnTo>
                  <a:pt x="1914911" y="303832"/>
                </a:lnTo>
                <a:lnTo>
                  <a:pt x="1910051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object 32"/>
          <p:cNvSpPr txBox="1"/>
          <p:nvPr/>
        </p:nvSpPr>
        <p:spPr>
          <a:xfrm>
            <a:off x="7195569" y="3674679"/>
            <a:ext cx="1538782" cy="23468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sz="1450" spc="-155">
                <a:solidFill>
                  <a:srgbClr val="4A5462"/>
                </a:solidFill>
                <a:latin typeface="Noto Sans JP"/>
                <a:cs typeface="Noto Sans JP"/>
              </a:rPr>
              <a:t>React</a:t>
            </a:r>
            <a:r>
              <a:rPr sz="145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50">
                <a:solidFill>
                  <a:srgbClr val="4A5462"/>
                </a:solidFill>
                <a:latin typeface="Noto Sans JP"/>
                <a:cs typeface="Noto Sans JP"/>
              </a:rPr>
              <a:t>Syntax</a:t>
            </a:r>
            <a:r>
              <a:rPr sz="145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114">
                <a:solidFill>
                  <a:srgbClr val="4A5462"/>
                </a:solidFill>
                <a:latin typeface="Noto Sans JP"/>
                <a:cs typeface="Noto Sans JP"/>
              </a:rPr>
              <a:t>Highlighter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2000" y="4286250"/>
            <a:ext cx="476250" cy="476250"/>
            <a:chOff x="762000" y="4286250"/>
            <a:chExt cx="476250" cy="476250"/>
          </a:xfrm>
        </p:grpSpPr>
        <p:sp>
          <p:nvSpPr>
            <p:cNvPr id="34" name="object 34"/>
            <p:cNvSpPr/>
            <p:nvPr/>
          </p:nvSpPr>
          <p:spPr>
            <a:xfrm>
              <a:off x="762000" y="42862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874" y="4410074"/>
              <a:ext cx="200025" cy="228600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466849" y="4714874"/>
            <a:ext cx="933450" cy="304800"/>
          </a:xfrm>
          <a:custGeom>
            <a:avLst/>
            <a:gdLst/>
            <a:ahLst/>
            <a:cxnLst/>
            <a:rect l="l" t="t" r="r" b="b"/>
            <a:pathLst>
              <a:path w="933450" h="304800">
                <a:moveTo>
                  <a:pt x="900402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00402" y="0"/>
                </a:lnTo>
                <a:lnTo>
                  <a:pt x="932483" y="28186"/>
                </a:lnTo>
                <a:lnTo>
                  <a:pt x="933449" y="33047"/>
                </a:lnTo>
                <a:lnTo>
                  <a:pt x="933449" y="271752"/>
                </a:lnTo>
                <a:lnTo>
                  <a:pt x="905262" y="303832"/>
                </a:lnTo>
                <a:lnTo>
                  <a:pt x="900402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5074" y="4714874"/>
            <a:ext cx="400050" cy="304800"/>
          </a:xfrm>
          <a:custGeom>
            <a:avLst/>
            <a:gdLst/>
            <a:ahLst/>
            <a:cxnLst/>
            <a:rect l="l" t="t" r="r" b="b"/>
            <a:pathLst>
              <a:path w="400050" h="304800">
                <a:moveTo>
                  <a:pt x="367002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67002" y="0"/>
                </a:lnTo>
                <a:lnTo>
                  <a:pt x="399083" y="28186"/>
                </a:lnTo>
                <a:lnTo>
                  <a:pt x="400049" y="33047"/>
                </a:lnTo>
                <a:lnTo>
                  <a:pt x="400049" y="271752"/>
                </a:lnTo>
                <a:lnTo>
                  <a:pt x="371862" y="303832"/>
                </a:lnTo>
                <a:lnTo>
                  <a:pt x="367002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09899" y="4714874"/>
            <a:ext cx="657225" cy="304800"/>
          </a:xfrm>
          <a:custGeom>
            <a:avLst/>
            <a:gdLst/>
            <a:ahLst/>
            <a:cxnLst/>
            <a:rect l="l" t="t" r="r" b="b"/>
            <a:pathLst>
              <a:path w="657225" h="304800">
                <a:moveTo>
                  <a:pt x="624177" y="304799"/>
                </a:moveTo>
                <a:lnTo>
                  <a:pt x="33047" y="304799"/>
                </a:lnTo>
                <a:lnTo>
                  <a:pt x="28187" y="303832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24177" y="0"/>
                </a:lnTo>
                <a:lnTo>
                  <a:pt x="656258" y="28186"/>
                </a:lnTo>
                <a:lnTo>
                  <a:pt x="657224" y="33047"/>
                </a:lnTo>
                <a:lnTo>
                  <a:pt x="657224" y="271752"/>
                </a:lnTo>
                <a:lnTo>
                  <a:pt x="629037" y="303832"/>
                </a:lnTo>
                <a:lnTo>
                  <a:pt x="624177" y="304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54149" y="4276530"/>
            <a:ext cx="2129155" cy="707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b="1" spc="-175">
                <a:solidFill>
                  <a:srgbClr val="374050"/>
                </a:solidFill>
                <a:latin typeface="Noto Sans JP"/>
                <a:cs typeface="Noto Sans JP"/>
              </a:rPr>
              <a:t>Database</a:t>
            </a:r>
            <a:r>
              <a:rPr sz="1900" b="1" spc="6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900" b="1" spc="-204">
                <a:solidFill>
                  <a:srgbClr val="374050"/>
                </a:solidFill>
                <a:latin typeface="Noto Sans JP"/>
                <a:cs typeface="Noto Sans JP"/>
              </a:rPr>
              <a:t>&amp;</a:t>
            </a:r>
            <a:r>
              <a:rPr sz="1900" b="1" spc="6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900" b="1" spc="-35">
                <a:solidFill>
                  <a:srgbClr val="374050"/>
                </a:solidFill>
                <a:latin typeface="Noto Sans JP"/>
                <a:cs typeface="Noto Sans JP"/>
              </a:rPr>
              <a:t>DevOps</a:t>
            </a:r>
            <a:endParaRPr sz="1900">
              <a:latin typeface="Noto Sans JP"/>
              <a:cs typeface="Noto Sans JP"/>
            </a:endParaRPr>
          </a:p>
          <a:p>
            <a:pPr marL="107314">
              <a:lnSpc>
                <a:spcPct val="100000"/>
              </a:lnSpc>
              <a:spcBef>
                <a:spcPts val="1320"/>
              </a:spcBef>
              <a:tabLst>
                <a:tab pos="1147445" algn="l"/>
                <a:tab pos="1647825" algn="l"/>
              </a:tabLst>
            </a:pPr>
            <a:r>
              <a:rPr sz="1450" spc="-170">
                <a:solidFill>
                  <a:srgbClr val="4A5462"/>
                </a:solidFill>
                <a:latin typeface="Noto Sans JP"/>
                <a:cs typeface="Noto Sans JP"/>
              </a:rPr>
              <a:t>MySQL</a:t>
            </a:r>
            <a:r>
              <a:rPr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450" spc="-25">
                <a:solidFill>
                  <a:srgbClr val="4A5462"/>
                </a:solidFill>
                <a:latin typeface="Noto Sans JP"/>
                <a:cs typeface="Noto Sans JP"/>
              </a:rPr>
              <a:t>8.0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25">
                <a:solidFill>
                  <a:srgbClr val="4A5462"/>
                </a:solidFill>
                <a:latin typeface="Noto Sans JP"/>
                <a:cs typeface="Noto Sans JP"/>
              </a:rPr>
              <a:t>Git</a:t>
            </a:r>
            <a:r>
              <a:rPr sz="1450">
                <a:solidFill>
                  <a:srgbClr val="4A5462"/>
                </a:solidFill>
                <a:latin typeface="Noto Sans JP"/>
                <a:cs typeface="Noto Sans JP"/>
              </a:rPr>
              <a:t>	</a:t>
            </a:r>
            <a:r>
              <a:rPr sz="1450" spc="-130">
                <a:solidFill>
                  <a:srgbClr val="4A5462"/>
                </a:solidFill>
                <a:latin typeface="Noto Sans JP"/>
                <a:cs typeface="Noto Sans JP"/>
              </a:rPr>
              <a:t>Gradle</a:t>
            </a:r>
            <a:endParaRPr sz="14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99" y="571500"/>
            <a:ext cx="1714500" cy="1524000"/>
          </a:xfrm>
          <a:custGeom>
            <a:avLst/>
            <a:gdLst/>
            <a:ahLst/>
            <a:cxnLst/>
            <a:rect l="l" t="t" r="r" b="b"/>
            <a:pathLst>
              <a:path w="1714500" h="1524000">
                <a:moveTo>
                  <a:pt x="1328737" y="190499"/>
                </a:moveTo>
                <a:lnTo>
                  <a:pt x="385762" y="190499"/>
                </a:lnTo>
                <a:lnTo>
                  <a:pt x="385143" y="178840"/>
                </a:lnTo>
                <a:lnTo>
                  <a:pt x="384609" y="167096"/>
                </a:lnTo>
                <a:lnTo>
                  <a:pt x="384129" y="155297"/>
                </a:lnTo>
                <a:lnTo>
                  <a:pt x="383678" y="143470"/>
                </a:lnTo>
                <a:lnTo>
                  <a:pt x="389543" y="98374"/>
                </a:lnTo>
                <a:lnTo>
                  <a:pt x="409024" y="59021"/>
                </a:lnTo>
                <a:lnTo>
                  <a:pt x="439593" y="27870"/>
                </a:lnTo>
                <a:lnTo>
                  <a:pt x="478719" y="7377"/>
                </a:lnTo>
                <a:lnTo>
                  <a:pt x="523874" y="0"/>
                </a:lnTo>
                <a:lnTo>
                  <a:pt x="1190624" y="0"/>
                </a:lnTo>
                <a:lnTo>
                  <a:pt x="1235780" y="7377"/>
                </a:lnTo>
                <a:lnTo>
                  <a:pt x="1274906" y="27870"/>
                </a:lnTo>
                <a:lnTo>
                  <a:pt x="1305474" y="59021"/>
                </a:lnTo>
                <a:lnTo>
                  <a:pt x="1324956" y="98374"/>
                </a:lnTo>
                <a:lnTo>
                  <a:pt x="1330821" y="143470"/>
                </a:lnTo>
                <a:lnTo>
                  <a:pt x="1330374" y="155297"/>
                </a:lnTo>
                <a:lnTo>
                  <a:pt x="1329895" y="167096"/>
                </a:lnTo>
                <a:lnTo>
                  <a:pt x="1329357" y="178840"/>
                </a:lnTo>
                <a:lnTo>
                  <a:pt x="1328737" y="190499"/>
                </a:lnTo>
                <a:close/>
              </a:path>
              <a:path w="1714500" h="1524000">
                <a:moveTo>
                  <a:pt x="1065311" y="1333499"/>
                </a:moveTo>
                <a:lnTo>
                  <a:pt x="649188" y="1333499"/>
                </a:lnTo>
                <a:lnTo>
                  <a:pt x="693059" y="1324621"/>
                </a:lnTo>
                <a:lnTo>
                  <a:pt x="728922" y="1300422"/>
                </a:lnTo>
                <a:lnTo>
                  <a:pt x="753121" y="1264559"/>
                </a:lnTo>
                <a:lnTo>
                  <a:pt x="761999" y="1220688"/>
                </a:lnTo>
                <a:lnTo>
                  <a:pt x="753444" y="1177546"/>
                </a:lnTo>
                <a:lnTo>
                  <a:pt x="729352" y="1138088"/>
                </a:lnTo>
                <a:lnTo>
                  <a:pt x="692287" y="1105997"/>
                </a:lnTo>
                <a:lnTo>
                  <a:pt x="692149" y="1105997"/>
                </a:lnTo>
                <a:lnTo>
                  <a:pt x="644723" y="1084956"/>
                </a:lnTo>
                <a:lnTo>
                  <a:pt x="603766" y="1072819"/>
                </a:lnTo>
                <a:lnTo>
                  <a:pt x="560264" y="1058060"/>
                </a:lnTo>
                <a:lnTo>
                  <a:pt x="514801" y="1040418"/>
                </a:lnTo>
                <a:lnTo>
                  <a:pt x="467965" y="1019630"/>
                </a:lnTo>
                <a:lnTo>
                  <a:pt x="420339" y="995435"/>
                </a:lnTo>
                <a:lnTo>
                  <a:pt x="372511" y="967570"/>
                </a:lnTo>
                <a:lnTo>
                  <a:pt x="325064" y="935772"/>
                </a:lnTo>
                <a:lnTo>
                  <a:pt x="278585" y="899781"/>
                </a:lnTo>
                <a:lnTo>
                  <a:pt x="233660" y="859333"/>
                </a:lnTo>
                <a:lnTo>
                  <a:pt x="203387" y="828212"/>
                </a:lnTo>
                <a:lnTo>
                  <a:pt x="174508" y="794842"/>
                </a:lnTo>
                <a:lnTo>
                  <a:pt x="147202" y="759162"/>
                </a:lnTo>
                <a:lnTo>
                  <a:pt x="121648" y="721113"/>
                </a:lnTo>
                <a:lnTo>
                  <a:pt x="98024" y="680632"/>
                </a:lnTo>
                <a:lnTo>
                  <a:pt x="76510" y="637658"/>
                </a:lnTo>
                <a:lnTo>
                  <a:pt x="57284" y="592131"/>
                </a:lnTo>
                <a:lnTo>
                  <a:pt x="40526" y="543990"/>
                </a:lnTo>
                <a:lnTo>
                  <a:pt x="26413" y="493174"/>
                </a:lnTo>
                <a:lnTo>
                  <a:pt x="15126" y="439622"/>
                </a:lnTo>
                <a:lnTo>
                  <a:pt x="6841" y="383272"/>
                </a:lnTo>
                <a:lnTo>
                  <a:pt x="1740" y="324064"/>
                </a:lnTo>
                <a:lnTo>
                  <a:pt x="0" y="261937"/>
                </a:lnTo>
                <a:lnTo>
                  <a:pt x="5595" y="234074"/>
                </a:lnTo>
                <a:lnTo>
                  <a:pt x="20873" y="211373"/>
                </a:lnTo>
                <a:lnTo>
                  <a:pt x="43574" y="196094"/>
                </a:lnTo>
                <a:lnTo>
                  <a:pt x="71437" y="190499"/>
                </a:lnTo>
                <a:lnTo>
                  <a:pt x="1643062" y="190499"/>
                </a:lnTo>
                <a:lnTo>
                  <a:pt x="1670925" y="196094"/>
                </a:lnTo>
                <a:lnTo>
                  <a:pt x="1693626" y="211373"/>
                </a:lnTo>
                <a:lnTo>
                  <a:pt x="1708904" y="234074"/>
                </a:lnTo>
                <a:lnTo>
                  <a:pt x="1714499" y="261937"/>
                </a:lnTo>
                <a:lnTo>
                  <a:pt x="1712759" y="324064"/>
                </a:lnTo>
                <a:lnTo>
                  <a:pt x="1711957" y="333374"/>
                </a:lnTo>
                <a:lnTo>
                  <a:pt x="145851" y="333374"/>
                </a:lnTo>
                <a:lnTo>
                  <a:pt x="152147" y="390690"/>
                </a:lnTo>
                <a:lnTo>
                  <a:pt x="161925" y="444319"/>
                </a:lnTo>
                <a:lnTo>
                  <a:pt x="174917" y="494398"/>
                </a:lnTo>
                <a:lnTo>
                  <a:pt x="190857" y="541062"/>
                </a:lnTo>
                <a:lnTo>
                  <a:pt x="209475" y="584448"/>
                </a:lnTo>
                <a:lnTo>
                  <a:pt x="230505" y="624689"/>
                </a:lnTo>
                <a:lnTo>
                  <a:pt x="253677" y="661924"/>
                </a:lnTo>
                <a:lnTo>
                  <a:pt x="278725" y="696286"/>
                </a:lnTo>
                <a:lnTo>
                  <a:pt x="305380" y="727913"/>
                </a:lnTo>
                <a:lnTo>
                  <a:pt x="333375" y="756939"/>
                </a:lnTo>
                <a:lnTo>
                  <a:pt x="374523" y="793665"/>
                </a:lnTo>
                <a:lnTo>
                  <a:pt x="417528" y="826148"/>
                </a:lnTo>
                <a:lnTo>
                  <a:pt x="461748" y="854644"/>
                </a:lnTo>
                <a:lnTo>
                  <a:pt x="506539" y="879412"/>
                </a:lnTo>
                <a:lnTo>
                  <a:pt x="551259" y="900707"/>
                </a:lnTo>
                <a:lnTo>
                  <a:pt x="1435014" y="900707"/>
                </a:lnTo>
                <a:lnTo>
                  <a:pt x="1389729" y="935772"/>
                </a:lnTo>
                <a:lnTo>
                  <a:pt x="1342275" y="967570"/>
                </a:lnTo>
                <a:lnTo>
                  <a:pt x="1294431" y="995435"/>
                </a:lnTo>
                <a:lnTo>
                  <a:pt x="1246781" y="1019630"/>
                </a:lnTo>
                <a:lnTo>
                  <a:pt x="1199907" y="1040418"/>
                </a:lnTo>
                <a:lnTo>
                  <a:pt x="1154393" y="1058060"/>
                </a:lnTo>
                <a:lnTo>
                  <a:pt x="1110821" y="1072819"/>
                </a:lnTo>
                <a:lnTo>
                  <a:pt x="1069776" y="1084956"/>
                </a:lnTo>
                <a:lnTo>
                  <a:pt x="1021942" y="1105997"/>
                </a:lnTo>
                <a:lnTo>
                  <a:pt x="984907" y="1138088"/>
                </a:lnTo>
                <a:lnTo>
                  <a:pt x="960987" y="1177546"/>
                </a:lnTo>
                <a:lnTo>
                  <a:pt x="952499" y="1220688"/>
                </a:lnTo>
                <a:lnTo>
                  <a:pt x="961378" y="1264559"/>
                </a:lnTo>
                <a:lnTo>
                  <a:pt x="985576" y="1300422"/>
                </a:lnTo>
                <a:lnTo>
                  <a:pt x="1021439" y="1324621"/>
                </a:lnTo>
                <a:lnTo>
                  <a:pt x="1065311" y="1333499"/>
                </a:lnTo>
                <a:close/>
              </a:path>
              <a:path w="1714500" h="1524000">
                <a:moveTo>
                  <a:pt x="1163538" y="900707"/>
                </a:moveTo>
                <a:lnTo>
                  <a:pt x="551259" y="900707"/>
                </a:lnTo>
                <a:lnTo>
                  <a:pt x="534543" y="869467"/>
                </a:lnTo>
                <a:lnTo>
                  <a:pt x="502425" y="799169"/>
                </a:lnTo>
                <a:lnTo>
                  <a:pt x="487197" y="759905"/>
                </a:lnTo>
                <a:lnTo>
                  <a:pt x="472638" y="717759"/>
                </a:lnTo>
                <a:lnTo>
                  <a:pt x="458837" y="672628"/>
                </a:lnTo>
                <a:lnTo>
                  <a:pt x="445954" y="624689"/>
                </a:lnTo>
                <a:lnTo>
                  <a:pt x="433850" y="572999"/>
                </a:lnTo>
                <a:lnTo>
                  <a:pt x="422839" y="518293"/>
                </a:lnTo>
                <a:lnTo>
                  <a:pt x="412931" y="460190"/>
                </a:lnTo>
                <a:lnTo>
                  <a:pt x="404215" y="398585"/>
                </a:lnTo>
                <a:lnTo>
                  <a:pt x="396775" y="333374"/>
                </a:lnTo>
                <a:lnTo>
                  <a:pt x="1318021" y="333374"/>
                </a:lnTo>
                <a:lnTo>
                  <a:pt x="1310582" y="398585"/>
                </a:lnTo>
                <a:lnTo>
                  <a:pt x="1301865" y="460190"/>
                </a:lnTo>
                <a:lnTo>
                  <a:pt x="1291958" y="518293"/>
                </a:lnTo>
                <a:lnTo>
                  <a:pt x="1280947" y="572999"/>
                </a:lnTo>
                <a:lnTo>
                  <a:pt x="1268918" y="624409"/>
                </a:lnTo>
                <a:lnTo>
                  <a:pt x="1255960" y="672628"/>
                </a:lnTo>
                <a:lnTo>
                  <a:pt x="1242158" y="717759"/>
                </a:lnTo>
                <a:lnTo>
                  <a:pt x="1227600" y="759905"/>
                </a:lnTo>
                <a:lnTo>
                  <a:pt x="1212372" y="799169"/>
                </a:lnTo>
                <a:lnTo>
                  <a:pt x="1196561" y="835656"/>
                </a:lnTo>
                <a:lnTo>
                  <a:pt x="1163538" y="900707"/>
                </a:lnTo>
                <a:close/>
              </a:path>
              <a:path w="1714500" h="1524000">
                <a:moveTo>
                  <a:pt x="1435014" y="900707"/>
                </a:moveTo>
                <a:lnTo>
                  <a:pt x="1163538" y="900707"/>
                </a:lnTo>
                <a:lnTo>
                  <a:pt x="1208258" y="879412"/>
                </a:lnTo>
                <a:lnTo>
                  <a:pt x="1253049" y="854644"/>
                </a:lnTo>
                <a:lnTo>
                  <a:pt x="1297269" y="826148"/>
                </a:lnTo>
                <a:lnTo>
                  <a:pt x="1340274" y="793665"/>
                </a:lnTo>
                <a:lnTo>
                  <a:pt x="1381422" y="756939"/>
                </a:lnTo>
                <a:lnTo>
                  <a:pt x="1381720" y="756939"/>
                </a:lnTo>
                <a:lnTo>
                  <a:pt x="1409634" y="727913"/>
                </a:lnTo>
                <a:lnTo>
                  <a:pt x="1436227" y="696286"/>
                </a:lnTo>
                <a:lnTo>
                  <a:pt x="1461230" y="661924"/>
                </a:lnTo>
                <a:lnTo>
                  <a:pt x="1484375" y="624689"/>
                </a:lnTo>
                <a:lnTo>
                  <a:pt x="1505396" y="584448"/>
                </a:lnTo>
                <a:lnTo>
                  <a:pt x="1524023" y="541062"/>
                </a:lnTo>
                <a:lnTo>
                  <a:pt x="1539990" y="494398"/>
                </a:lnTo>
                <a:lnTo>
                  <a:pt x="1553027" y="444319"/>
                </a:lnTo>
                <a:lnTo>
                  <a:pt x="1562867" y="390690"/>
                </a:lnTo>
                <a:lnTo>
                  <a:pt x="1569243" y="333374"/>
                </a:lnTo>
                <a:lnTo>
                  <a:pt x="1711957" y="333374"/>
                </a:lnTo>
                <a:lnTo>
                  <a:pt x="1707659" y="383272"/>
                </a:lnTo>
                <a:lnTo>
                  <a:pt x="1699377" y="439622"/>
                </a:lnTo>
                <a:lnTo>
                  <a:pt x="1688094" y="493174"/>
                </a:lnTo>
                <a:lnTo>
                  <a:pt x="1673990" y="543990"/>
                </a:lnTo>
                <a:lnTo>
                  <a:pt x="1657244" y="592131"/>
                </a:lnTo>
                <a:lnTo>
                  <a:pt x="1638035" y="637658"/>
                </a:lnTo>
                <a:lnTo>
                  <a:pt x="1616544" y="680632"/>
                </a:lnTo>
                <a:lnTo>
                  <a:pt x="1592950" y="721113"/>
                </a:lnTo>
                <a:lnTo>
                  <a:pt x="1567433" y="759162"/>
                </a:lnTo>
                <a:lnTo>
                  <a:pt x="1540171" y="794842"/>
                </a:lnTo>
                <a:lnTo>
                  <a:pt x="1511346" y="828212"/>
                </a:lnTo>
                <a:lnTo>
                  <a:pt x="1481137" y="859333"/>
                </a:lnTo>
                <a:lnTo>
                  <a:pt x="1436211" y="899781"/>
                </a:lnTo>
                <a:lnTo>
                  <a:pt x="1435014" y="900707"/>
                </a:lnTo>
                <a:close/>
              </a:path>
              <a:path w="1714500" h="1524000">
                <a:moveTo>
                  <a:pt x="1142999" y="1523999"/>
                </a:moveTo>
                <a:lnTo>
                  <a:pt x="571499" y="1523999"/>
                </a:lnTo>
                <a:lnTo>
                  <a:pt x="534390" y="1516525"/>
                </a:lnTo>
                <a:lnTo>
                  <a:pt x="504118" y="1496131"/>
                </a:lnTo>
                <a:lnTo>
                  <a:pt x="483723" y="1465859"/>
                </a:lnTo>
                <a:lnTo>
                  <a:pt x="476249" y="1428749"/>
                </a:lnTo>
                <a:lnTo>
                  <a:pt x="483723" y="1391640"/>
                </a:lnTo>
                <a:lnTo>
                  <a:pt x="504118" y="1361367"/>
                </a:lnTo>
                <a:lnTo>
                  <a:pt x="534390" y="1340973"/>
                </a:lnTo>
                <a:lnTo>
                  <a:pt x="571499" y="1333499"/>
                </a:lnTo>
                <a:lnTo>
                  <a:pt x="1142999" y="1333499"/>
                </a:lnTo>
                <a:lnTo>
                  <a:pt x="1180109" y="1340973"/>
                </a:lnTo>
                <a:lnTo>
                  <a:pt x="1210381" y="1361367"/>
                </a:lnTo>
                <a:lnTo>
                  <a:pt x="1230775" y="1391640"/>
                </a:lnTo>
                <a:lnTo>
                  <a:pt x="1238249" y="1428749"/>
                </a:lnTo>
                <a:lnTo>
                  <a:pt x="1230775" y="1465859"/>
                </a:lnTo>
                <a:lnTo>
                  <a:pt x="1210381" y="1496131"/>
                </a:lnTo>
                <a:lnTo>
                  <a:pt x="1180109" y="1516525"/>
                </a:lnTo>
                <a:lnTo>
                  <a:pt x="1142999" y="15239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80" dirty="0"/>
              <a:t>프로젝트</a:t>
            </a:r>
            <a:r>
              <a:rPr spc="-320" dirty="0"/>
              <a:t> </a:t>
            </a:r>
            <a:r>
              <a:rPr lang="ko-KR" altLang="en-US" spc="-615" dirty="0"/>
              <a:t>성과</a:t>
            </a:r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62000" y="1752600"/>
            <a:ext cx="476250" cy="476250"/>
            <a:chOff x="762000" y="1752600"/>
            <a:chExt cx="476250" cy="476250"/>
          </a:xfrm>
        </p:grpSpPr>
        <p:sp>
          <p:nvSpPr>
            <p:cNvPr id="6" name="object 6"/>
            <p:cNvSpPr/>
            <p:nvPr/>
          </p:nvSpPr>
          <p:spPr>
            <a:xfrm>
              <a:off x="762000" y="17526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964" y="1879996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40" h="223519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19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19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19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19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19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19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19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19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19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19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19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2209800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849" y="2581274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849" y="2952749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849" y="3324225"/>
            <a:ext cx="133349" cy="13334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62000" y="3933825"/>
            <a:ext cx="476250" cy="476250"/>
            <a:chOff x="762000" y="3933825"/>
            <a:chExt cx="476250" cy="476250"/>
          </a:xfrm>
        </p:grpSpPr>
        <p:sp>
          <p:nvSpPr>
            <p:cNvPr id="13" name="object 13"/>
            <p:cNvSpPr/>
            <p:nvPr/>
          </p:nvSpPr>
          <p:spPr>
            <a:xfrm>
              <a:off x="762000" y="39338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249" y="4057649"/>
              <a:ext cx="283210" cy="228600"/>
            </a:xfrm>
            <a:custGeom>
              <a:avLst/>
              <a:gdLst/>
              <a:ahLst/>
              <a:cxnLst/>
              <a:rect l="l" t="t" r="r" b="b"/>
              <a:pathLst>
                <a:path w="283209" h="228600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3209" h="228600">
                  <a:moveTo>
                    <a:pt x="244628" y="113451"/>
                  </a:moveTo>
                  <a:lnTo>
                    <a:pt x="214312" y="113451"/>
                  </a:lnTo>
                  <a:lnTo>
                    <a:pt x="268069" y="59650"/>
                  </a:lnTo>
                  <a:lnTo>
                    <a:pt x="274855" y="59650"/>
                  </a:lnTo>
                  <a:lnTo>
                    <a:pt x="283160" y="68044"/>
                  </a:lnTo>
                  <a:lnTo>
                    <a:pt x="283205" y="74830"/>
                  </a:lnTo>
                  <a:lnTo>
                    <a:pt x="279008" y="78982"/>
                  </a:lnTo>
                  <a:lnTo>
                    <a:pt x="244628" y="113451"/>
                  </a:lnTo>
                  <a:close/>
                </a:path>
                <a:path w="283209" h="228600">
                  <a:moveTo>
                    <a:pt x="217705" y="140374"/>
                  </a:moveTo>
                  <a:lnTo>
                    <a:pt x="210919" y="140374"/>
                  </a:lnTo>
                  <a:lnTo>
                    <a:pt x="206766" y="136177"/>
                  </a:lnTo>
                  <a:lnTo>
                    <a:pt x="173994" y="103405"/>
                  </a:lnTo>
                  <a:lnTo>
                    <a:pt x="173994" y="96619"/>
                  </a:lnTo>
                  <a:lnTo>
                    <a:pt x="182434" y="88269"/>
                  </a:lnTo>
                  <a:lnTo>
                    <a:pt x="189175" y="88269"/>
                  </a:lnTo>
                  <a:lnTo>
                    <a:pt x="193327" y="92466"/>
                  </a:lnTo>
                  <a:lnTo>
                    <a:pt x="214312" y="113451"/>
                  </a:lnTo>
                  <a:lnTo>
                    <a:pt x="244628" y="113451"/>
                  </a:lnTo>
                  <a:lnTo>
                    <a:pt x="217705" y="140374"/>
                  </a:lnTo>
                  <a:close/>
                </a:path>
                <a:path w="283209" h="228600">
                  <a:moveTo>
                    <a:pt x="194086" y="228600"/>
                  </a:moveTo>
                  <a:lnTo>
                    <a:pt x="5938" y="228600"/>
                  </a:lnTo>
                  <a:lnTo>
                    <a:pt x="0" y="222661"/>
                  </a:lnTo>
                  <a:lnTo>
                    <a:pt x="0" y="215339"/>
                  </a:lnTo>
                  <a:lnTo>
                    <a:pt x="6254" y="184347"/>
                  </a:lnTo>
                  <a:lnTo>
                    <a:pt x="23312" y="159043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0416" y="135731"/>
                  </a:lnTo>
                  <a:lnTo>
                    <a:pt x="151409" y="141985"/>
                  </a:lnTo>
                  <a:lnTo>
                    <a:pt x="176712" y="159043"/>
                  </a:lnTo>
                  <a:lnTo>
                    <a:pt x="193770" y="184347"/>
                  </a:lnTo>
                  <a:lnTo>
                    <a:pt x="200025" y="215339"/>
                  </a:lnTo>
                  <a:lnTo>
                    <a:pt x="200025" y="222661"/>
                  </a:lnTo>
                  <a:lnTo>
                    <a:pt x="194086" y="22860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4391025"/>
            <a:ext cx="133349" cy="1333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4762499"/>
            <a:ext cx="133349" cy="1333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438274" y="1668462"/>
            <a:ext cx="5020310" cy="33115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ko-KR" altLang="en-US" sz="1850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기술적</a:t>
            </a:r>
            <a:r>
              <a:rPr sz="1850" b="1" spc="-18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850" b="1" spc="-36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성과</a:t>
            </a:r>
            <a:endParaRPr sz="185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259715">
              <a:lnSpc>
                <a:spcPct val="100000"/>
              </a:lnSpc>
              <a:spcBef>
                <a:spcPts val="780"/>
              </a:spcBef>
            </a:pPr>
            <a:r>
              <a:rPr sz="1550" spc="-8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AI</a:t>
            </a:r>
            <a:r>
              <a:rPr sz="1550" spc="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기술을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성공적으로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통합하여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차별화된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학습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플랫폼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구축</a:t>
            </a:r>
            <a:endParaRPr sz="15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259715" marR="5080">
              <a:lnSpc>
                <a:spcPts val="2930"/>
              </a:lnSpc>
              <a:spcBef>
                <a:spcPts val="270"/>
              </a:spcBef>
            </a:pPr>
            <a:r>
              <a:rPr sz="1550" spc="-1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WebSocket</a:t>
            </a:r>
            <a:r>
              <a:rPr sz="1550" spc="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기반의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실시간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통신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시스템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구현으로</a:t>
            </a:r>
            <a:r>
              <a:rPr sz="150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경험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향상</a:t>
            </a:r>
            <a:r>
              <a:rPr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게이미피케이션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시스템을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통해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참여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유지율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증대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기대</a:t>
            </a:r>
            <a:r>
              <a:rPr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모듈화된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설계를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통해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확장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가능한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아키텍처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구현</a:t>
            </a:r>
            <a:endParaRPr sz="15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35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850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</a:t>
            </a:r>
            <a:r>
              <a:rPr sz="1850" b="1" spc="-18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850" b="1" spc="-36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경험</a:t>
            </a:r>
            <a:endParaRPr sz="185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259715">
              <a:lnSpc>
                <a:spcPct val="100000"/>
              </a:lnSpc>
              <a:spcBef>
                <a:spcPts val="780"/>
              </a:spcBef>
            </a:pP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직관적인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sz="1550" spc="-15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UI/</a:t>
            </a:r>
            <a:r>
              <a:rPr lang="af-ZA" sz="1550" spc="-15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UX</a:t>
            </a:r>
            <a:r>
              <a:rPr lang="ko-KR" altLang="en-US" sz="1500" spc="-15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와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실시간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피드백으로</a:t>
            </a:r>
            <a:r>
              <a:rPr sz="150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높은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사용성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제공</a:t>
            </a:r>
            <a:endParaRPr sz="15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259715">
              <a:lnSpc>
                <a:spcPct val="100000"/>
              </a:lnSpc>
              <a:spcBef>
                <a:spcPts val="1065"/>
              </a:spcBef>
            </a:pPr>
            <a:r>
              <a:rPr lang="af-ZA" sz="1550" spc="-16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AI</a:t>
            </a:r>
            <a:r>
              <a:rPr lang="ko-KR" altLang="en-US" sz="1500" spc="-16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를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통한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개인화된</a:t>
            </a:r>
            <a:r>
              <a:rPr sz="150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학습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경로</a:t>
            </a:r>
            <a:r>
              <a:rPr sz="150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제시</a:t>
            </a:r>
            <a:endParaRPr sz="1500" dirty="0">
              <a:latin typeface="+mn-ea"/>
              <a:ea typeface="+mn-ea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313" y="571695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535334" y="1173067"/>
                </a:moveTo>
                <a:lnTo>
                  <a:pt x="510220" y="1170374"/>
                </a:lnTo>
                <a:lnTo>
                  <a:pt x="486667" y="1161040"/>
                </a:lnTo>
                <a:lnTo>
                  <a:pt x="466018" y="1145483"/>
                </a:lnTo>
                <a:lnTo>
                  <a:pt x="466315" y="1145483"/>
                </a:lnTo>
                <a:lnTo>
                  <a:pt x="374339" y="1053507"/>
                </a:lnTo>
                <a:lnTo>
                  <a:pt x="358494" y="1032629"/>
                </a:lnTo>
                <a:lnTo>
                  <a:pt x="349150" y="1008822"/>
                </a:lnTo>
                <a:lnTo>
                  <a:pt x="346671" y="983395"/>
                </a:lnTo>
                <a:lnTo>
                  <a:pt x="351420" y="957662"/>
                </a:lnTo>
                <a:lnTo>
                  <a:pt x="358666" y="936333"/>
                </a:lnTo>
                <a:lnTo>
                  <a:pt x="366921" y="912418"/>
                </a:lnTo>
                <a:lnTo>
                  <a:pt x="376283" y="885750"/>
                </a:lnTo>
                <a:lnTo>
                  <a:pt x="386543" y="857054"/>
                </a:lnTo>
                <a:lnTo>
                  <a:pt x="71623" y="857054"/>
                </a:lnTo>
                <a:lnTo>
                  <a:pt x="20933" y="836083"/>
                </a:lnTo>
                <a:lnTo>
                  <a:pt x="0" y="785058"/>
                </a:lnTo>
                <a:lnTo>
                  <a:pt x="2590" y="766664"/>
                </a:lnTo>
                <a:lnTo>
                  <a:pt x="166278" y="485877"/>
                </a:lnTo>
                <a:lnTo>
                  <a:pt x="193041" y="449918"/>
                </a:lnTo>
                <a:lnTo>
                  <a:pt x="226076" y="420731"/>
                </a:lnTo>
                <a:lnTo>
                  <a:pt x="264154" y="399016"/>
                </a:lnTo>
                <a:lnTo>
                  <a:pt x="306048" y="385474"/>
                </a:lnTo>
                <a:lnTo>
                  <a:pt x="350527" y="380804"/>
                </a:lnTo>
                <a:lnTo>
                  <a:pt x="595498" y="380804"/>
                </a:lnTo>
                <a:lnTo>
                  <a:pt x="600856" y="372033"/>
                </a:lnTo>
                <a:lnTo>
                  <a:pt x="654358" y="295804"/>
                </a:lnTo>
                <a:lnTo>
                  <a:pt x="693378" y="249432"/>
                </a:lnTo>
                <a:lnTo>
                  <a:pt x="733790" y="207832"/>
                </a:lnTo>
                <a:lnTo>
                  <a:pt x="775394" y="170780"/>
                </a:lnTo>
                <a:lnTo>
                  <a:pt x="817991" y="138056"/>
                </a:lnTo>
                <a:lnTo>
                  <a:pt x="861382" y="109437"/>
                </a:lnTo>
                <a:lnTo>
                  <a:pt x="905367" y="84702"/>
                </a:lnTo>
                <a:lnTo>
                  <a:pt x="949747" y="63629"/>
                </a:lnTo>
                <a:lnTo>
                  <a:pt x="994322" y="45995"/>
                </a:lnTo>
                <a:lnTo>
                  <a:pt x="1038894" y="31579"/>
                </a:lnTo>
                <a:lnTo>
                  <a:pt x="1083263" y="20159"/>
                </a:lnTo>
                <a:lnTo>
                  <a:pt x="1127229" y="11513"/>
                </a:lnTo>
                <a:lnTo>
                  <a:pt x="1170593" y="5419"/>
                </a:lnTo>
                <a:lnTo>
                  <a:pt x="1213156" y="1655"/>
                </a:lnTo>
                <a:lnTo>
                  <a:pt x="1254718" y="0"/>
                </a:lnTo>
                <a:lnTo>
                  <a:pt x="1295081" y="230"/>
                </a:lnTo>
                <a:lnTo>
                  <a:pt x="1334044" y="2126"/>
                </a:lnTo>
                <a:lnTo>
                  <a:pt x="1370904" y="5419"/>
                </a:lnTo>
                <a:lnTo>
                  <a:pt x="1371057" y="5419"/>
                </a:lnTo>
                <a:lnTo>
                  <a:pt x="1440544" y="15580"/>
                </a:lnTo>
                <a:lnTo>
                  <a:pt x="1484969" y="38909"/>
                </a:lnTo>
                <a:lnTo>
                  <a:pt x="1508410" y="83446"/>
                </a:lnTo>
                <a:lnTo>
                  <a:pt x="1518518" y="152654"/>
                </a:lnTo>
                <a:lnTo>
                  <a:pt x="1523731" y="229023"/>
                </a:lnTo>
                <a:lnTo>
                  <a:pt x="1523907" y="261742"/>
                </a:lnTo>
                <a:lnTo>
                  <a:pt x="1135368" y="261742"/>
                </a:lnTo>
                <a:lnTo>
                  <a:pt x="1127625" y="262504"/>
                </a:lnTo>
                <a:lnTo>
                  <a:pt x="1090399" y="273796"/>
                </a:lnTo>
                <a:lnTo>
                  <a:pt x="1053468" y="302142"/>
                </a:lnTo>
                <a:lnTo>
                  <a:pt x="1030194" y="342464"/>
                </a:lnTo>
                <a:lnTo>
                  <a:pt x="1024123" y="388622"/>
                </a:lnTo>
                <a:lnTo>
                  <a:pt x="1024886" y="396365"/>
                </a:lnTo>
                <a:lnTo>
                  <a:pt x="1036178" y="433590"/>
                </a:lnTo>
                <a:lnTo>
                  <a:pt x="1064523" y="470522"/>
                </a:lnTo>
                <a:lnTo>
                  <a:pt x="1104845" y="493795"/>
                </a:lnTo>
                <a:lnTo>
                  <a:pt x="1135368" y="499867"/>
                </a:lnTo>
                <a:lnTo>
                  <a:pt x="1487553" y="499867"/>
                </a:lnTo>
                <a:lnTo>
                  <a:pt x="1477873" y="529767"/>
                </a:lnTo>
                <a:lnTo>
                  <a:pt x="1460232" y="574328"/>
                </a:lnTo>
                <a:lnTo>
                  <a:pt x="1439155" y="618694"/>
                </a:lnTo>
                <a:lnTo>
                  <a:pt x="1414421" y="662664"/>
                </a:lnTo>
                <a:lnTo>
                  <a:pt x="1385808" y="706040"/>
                </a:lnTo>
                <a:lnTo>
                  <a:pt x="1353095" y="748624"/>
                </a:lnTo>
                <a:lnTo>
                  <a:pt x="1316061" y="790217"/>
                </a:lnTo>
                <a:lnTo>
                  <a:pt x="1274485" y="830619"/>
                </a:lnTo>
                <a:lnTo>
                  <a:pt x="1228145" y="869633"/>
                </a:lnTo>
                <a:lnTo>
                  <a:pt x="1176821" y="907060"/>
                </a:lnTo>
                <a:lnTo>
                  <a:pt x="1143185" y="928492"/>
                </a:lnTo>
                <a:lnTo>
                  <a:pt x="1143185" y="1133279"/>
                </a:lnTo>
                <a:lnTo>
                  <a:pt x="666935" y="1133279"/>
                </a:lnTo>
                <a:lnTo>
                  <a:pt x="608446" y="1153110"/>
                </a:lnTo>
                <a:lnTo>
                  <a:pt x="560672" y="1168700"/>
                </a:lnTo>
                <a:lnTo>
                  <a:pt x="535334" y="1173067"/>
                </a:lnTo>
                <a:close/>
              </a:path>
              <a:path w="1524000" h="1524000">
                <a:moveTo>
                  <a:pt x="1487553" y="499867"/>
                </a:moveTo>
                <a:lnTo>
                  <a:pt x="1151003" y="499867"/>
                </a:lnTo>
                <a:lnTo>
                  <a:pt x="1158746" y="499104"/>
                </a:lnTo>
                <a:lnTo>
                  <a:pt x="1174081" y="496054"/>
                </a:lnTo>
                <a:lnTo>
                  <a:pt x="1215833" y="475458"/>
                </a:lnTo>
                <a:lnTo>
                  <a:pt x="1246525" y="440451"/>
                </a:lnTo>
                <a:lnTo>
                  <a:pt x="1261381" y="396889"/>
                </a:lnTo>
                <a:lnTo>
                  <a:pt x="1261485" y="396365"/>
                </a:lnTo>
                <a:lnTo>
                  <a:pt x="1262248" y="388622"/>
                </a:lnTo>
                <a:lnTo>
                  <a:pt x="1262154" y="372033"/>
                </a:lnTo>
                <a:lnTo>
                  <a:pt x="1261485" y="365244"/>
                </a:lnTo>
                <a:lnTo>
                  <a:pt x="1250193" y="328018"/>
                </a:lnTo>
                <a:lnTo>
                  <a:pt x="1221847" y="291086"/>
                </a:lnTo>
                <a:lnTo>
                  <a:pt x="1181526" y="267813"/>
                </a:lnTo>
                <a:lnTo>
                  <a:pt x="1151003" y="261742"/>
                </a:lnTo>
                <a:lnTo>
                  <a:pt x="1523907" y="261742"/>
                </a:lnTo>
                <a:lnTo>
                  <a:pt x="1522391" y="308156"/>
                </a:lnTo>
                <a:lnTo>
                  <a:pt x="1518500" y="353529"/>
                </a:lnTo>
                <a:lnTo>
                  <a:pt x="1512465" y="396365"/>
                </a:lnTo>
                <a:lnTo>
                  <a:pt x="1503809" y="440451"/>
                </a:lnTo>
                <a:lnTo>
                  <a:pt x="1503731" y="440848"/>
                </a:lnTo>
                <a:lnTo>
                  <a:pt x="1492299" y="485207"/>
                </a:lnTo>
                <a:lnTo>
                  <a:pt x="1487553" y="499867"/>
                </a:lnTo>
                <a:close/>
              </a:path>
              <a:path w="1524000" h="1524000">
                <a:moveTo>
                  <a:pt x="738931" y="1523990"/>
                </a:moveTo>
                <a:lnTo>
                  <a:pt x="687906" y="1503098"/>
                </a:lnTo>
                <a:lnTo>
                  <a:pt x="666935" y="1452367"/>
                </a:lnTo>
                <a:lnTo>
                  <a:pt x="666935" y="1133279"/>
                </a:lnTo>
                <a:lnTo>
                  <a:pt x="1143185" y="1133279"/>
                </a:lnTo>
                <a:lnTo>
                  <a:pt x="1143185" y="1173463"/>
                </a:lnTo>
                <a:lnTo>
                  <a:pt x="1138516" y="1217971"/>
                </a:lnTo>
                <a:lnTo>
                  <a:pt x="1124974" y="1259921"/>
                </a:lnTo>
                <a:lnTo>
                  <a:pt x="1103259" y="1298043"/>
                </a:lnTo>
                <a:lnTo>
                  <a:pt x="1074072" y="1331063"/>
                </a:lnTo>
                <a:lnTo>
                  <a:pt x="1038113" y="1357712"/>
                </a:lnTo>
                <a:lnTo>
                  <a:pt x="774687" y="1513982"/>
                </a:lnTo>
                <a:lnTo>
                  <a:pt x="738931" y="1523990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80" dirty="0"/>
              <a:t>향후</a:t>
            </a:r>
            <a:r>
              <a:rPr spc="-320" dirty="0"/>
              <a:t> </a:t>
            </a:r>
            <a:r>
              <a:rPr lang="ko-KR" altLang="en-US" spc="-605" dirty="0"/>
              <a:t>계획</a:t>
            </a:r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72078" y="1531417"/>
            <a:ext cx="476250" cy="476250"/>
            <a:chOff x="762000" y="1752600"/>
            <a:chExt cx="476250" cy="476250"/>
          </a:xfrm>
        </p:grpSpPr>
        <p:sp>
          <p:nvSpPr>
            <p:cNvPr id="6" name="object 6"/>
            <p:cNvSpPr/>
            <p:nvPr/>
          </p:nvSpPr>
          <p:spPr>
            <a:xfrm>
              <a:off x="762000" y="17526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857964" y="1879996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40" h="223519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19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19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19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19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19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19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19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19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19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19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19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13746" y="2236505"/>
            <a:ext cx="192914" cy="1723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29836" y="2815023"/>
            <a:ext cx="160734" cy="15004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2078" y="3847186"/>
            <a:ext cx="476250" cy="476250"/>
            <a:chOff x="762000" y="4010025"/>
            <a:chExt cx="476250" cy="476250"/>
          </a:xfrm>
        </p:grpSpPr>
        <p:sp>
          <p:nvSpPr>
            <p:cNvPr id="11" name="object 11"/>
            <p:cNvSpPr/>
            <p:nvPr/>
          </p:nvSpPr>
          <p:spPr>
            <a:xfrm>
              <a:off x="762000" y="40100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12" name="object 12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5824" y="4133849"/>
              <a:ext cx="228600" cy="22855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51268" y="4590835"/>
            <a:ext cx="117871" cy="1714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802009" y="5197600"/>
            <a:ext cx="216388" cy="1739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03047" y="5991506"/>
            <a:ext cx="214312" cy="1714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44292" y="1531417"/>
            <a:ext cx="2537848" cy="5141792"/>
          </a:xfrm>
          <a:prstGeom prst="rect">
            <a:avLst/>
          </a:prstGeom>
        </p:spPr>
        <p:txBody>
          <a:bodyPr vert="horz" wrap="square" lIns="0" tIns="14605" rIns="0" bIns="0" anchor="t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5"/>
              </a:spcBef>
              <a:defRPr/>
            </a:pPr>
            <a:r>
              <a:rPr sz="1850" b="1" spc="-335" dirty="0" err="1">
                <a:solidFill>
                  <a:srgbClr val="374050"/>
                </a:solidFill>
                <a:latin typeface="+mn-ea"/>
                <a:ea typeface="+mn-ea"/>
                <a:cs typeface="맑은 고딕"/>
              </a:rPr>
              <a:t>기술</a:t>
            </a:r>
            <a:r>
              <a:rPr sz="1850" b="1" spc="-190" dirty="0">
                <a:solidFill>
                  <a:srgbClr val="374050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850" b="1" spc="-370" dirty="0" err="1">
                <a:solidFill>
                  <a:srgbClr val="374050"/>
                </a:solidFill>
                <a:latin typeface="+mn-ea"/>
                <a:ea typeface="+mn-ea"/>
                <a:cs typeface="맑은 고딕"/>
              </a:rPr>
              <a:t>개선</a:t>
            </a:r>
            <a:endParaRPr sz="1850" b="1" spc="-370" dirty="0">
              <a:solidFill>
                <a:srgbClr val="374050"/>
              </a:solidFill>
              <a:latin typeface="+mn-ea"/>
              <a:ea typeface="+mn-ea"/>
              <a:cs typeface="맑은 고딕"/>
            </a:endParaRPr>
          </a:p>
          <a:p>
            <a:pPr marL="281305" lvl="0">
              <a:lnSpc>
                <a:spcPct val="100000"/>
              </a:lnSpc>
              <a:defRPr/>
            </a:pPr>
            <a:endParaRPr lang="en-US" sz="1650" dirty="0">
              <a:latin typeface="+mn-ea"/>
              <a:ea typeface="+mn-ea"/>
              <a:cs typeface="맑은 고딕"/>
            </a:endParaRPr>
          </a:p>
          <a:p>
            <a:pPr marL="281305">
              <a:defRPr/>
            </a:pPr>
            <a:r>
              <a:rPr sz="1500" b="1" spc="-270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마이크로서비스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lang="ko-KR" altLang="en-US" sz="1500" b="1" spc="-27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아키텍처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lang="ko-KR" sz="1500" b="1" spc="-295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전환</a:t>
            </a:r>
            <a:br>
              <a:rPr lang="ko-KR" sz="1500" b="1" spc="-295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</a:br>
            <a:r>
              <a:rPr lang="ko-KR" sz="1350" spc="-260" dirty="0">
                <a:solidFill>
                  <a:srgbClr val="6A7280"/>
                </a:solidFill>
                <a:latin typeface="+mn-ea"/>
                <a:ea typeface="+mn-ea"/>
                <a:cs typeface="맑은 고딕"/>
              </a:rPr>
              <a:t>서비스별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lang="ko-KR" altLang="en-US" sz="1350" spc="-26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확장성</a:t>
            </a:r>
            <a:r>
              <a:rPr sz="1350" spc="-104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및</a:t>
            </a:r>
            <a:r>
              <a:rPr sz="1350" spc="-104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유연성</a:t>
            </a:r>
            <a:r>
              <a:rPr sz="1350" spc="-104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85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확보</a:t>
            </a:r>
            <a:endParaRPr lang="ko-KR" altLang="en-US" sz="1350" spc="-285" dirty="0">
              <a:solidFill>
                <a:srgbClr val="6A7280"/>
              </a:solidFill>
              <a:latin typeface="+mn-ea"/>
              <a:ea typeface="+mn-ea"/>
              <a:cs typeface="돋움"/>
            </a:endParaRPr>
          </a:p>
          <a:p>
            <a:pPr marL="259715" lvl="0">
              <a:lnSpc>
                <a:spcPct val="100000"/>
              </a:lnSpc>
              <a:spcBef>
                <a:spcPts val="1305"/>
              </a:spcBef>
              <a:defRPr/>
            </a:pPr>
            <a:r>
              <a:rPr sz="1500" b="1" spc="-85" dirty="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CI/CD</a:t>
            </a:r>
            <a:r>
              <a:rPr sz="1500" b="1" spc="20" dirty="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 </a:t>
            </a:r>
            <a:r>
              <a:rPr sz="1500" b="1" spc="-270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파이프라인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500" b="1" spc="-295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구축</a:t>
            </a:r>
            <a:endParaRPr lang="en-US" sz="1500" b="1" spc="-295" dirty="0">
              <a:solidFill>
                <a:srgbClr val="4A5462"/>
              </a:solidFill>
              <a:latin typeface="+mn-ea"/>
              <a:ea typeface="+mn-ea"/>
              <a:cs typeface="맑은 고딕"/>
            </a:endParaRPr>
          </a:p>
          <a:p>
            <a:pPr marL="259715" lvl="0">
              <a:lnSpc>
                <a:spcPct val="100000"/>
              </a:lnSpc>
              <a:spcBef>
                <a:spcPts val="1305"/>
              </a:spcBef>
              <a:defRPr/>
            </a:pP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개발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및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배포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85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자동화</a:t>
            </a:r>
            <a:endParaRPr sz="1350" spc="-285" dirty="0">
              <a:solidFill>
                <a:srgbClr val="6A7280"/>
              </a:solidFill>
              <a:latin typeface="+mn-ea"/>
              <a:ea typeface="+mn-ea"/>
              <a:cs typeface="돋움"/>
            </a:endParaRPr>
          </a:p>
          <a:p>
            <a:pPr lvl="0">
              <a:lnSpc>
                <a:spcPct val="100000"/>
              </a:lnSpc>
              <a:spcBef>
                <a:spcPts val="1045"/>
              </a:spcBef>
              <a:defRPr/>
            </a:pPr>
            <a:endParaRPr sz="1200" dirty="0">
              <a:latin typeface="+mn-ea"/>
              <a:ea typeface="+mn-ea"/>
              <a:cs typeface="돋움"/>
            </a:endParaRPr>
          </a:p>
          <a:p>
            <a:pPr lvl="0">
              <a:lnSpc>
                <a:spcPct val="100000"/>
              </a:lnSpc>
              <a:spcBef>
                <a:spcPts val="1045"/>
              </a:spcBef>
              <a:defRPr/>
            </a:pPr>
            <a:endParaRPr sz="1200" dirty="0">
              <a:latin typeface="+mn-ea"/>
              <a:ea typeface="+mn-ea"/>
              <a:cs typeface="돋움"/>
            </a:endParaRPr>
          </a:p>
          <a:p>
            <a:pPr marL="12700" lvl="0">
              <a:lnSpc>
                <a:spcPct val="100000"/>
              </a:lnSpc>
              <a:defRPr/>
            </a:pPr>
            <a:r>
              <a:rPr sz="1850" b="1" spc="-335" dirty="0" err="1">
                <a:solidFill>
                  <a:srgbClr val="374050"/>
                </a:solidFill>
                <a:latin typeface="+mn-ea"/>
                <a:ea typeface="+mn-ea"/>
                <a:cs typeface="맑은 고딕"/>
              </a:rPr>
              <a:t>기능</a:t>
            </a:r>
            <a:r>
              <a:rPr sz="1850" b="1" spc="-190" dirty="0">
                <a:solidFill>
                  <a:srgbClr val="374050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850" b="1" spc="-370" dirty="0" err="1">
                <a:solidFill>
                  <a:srgbClr val="374050"/>
                </a:solidFill>
                <a:latin typeface="+mn-ea"/>
                <a:ea typeface="+mn-ea"/>
                <a:cs typeface="맑은 고딕"/>
              </a:rPr>
              <a:t>확장</a:t>
            </a:r>
            <a:endParaRPr sz="1850" b="1" spc="-370" dirty="0">
              <a:solidFill>
                <a:srgbClr val="374050"/>
              </a:solidFill>
              <a:latin typeface="+mn-ea"/>
              <a:ea typeface="+mn-ea"/>
              <a:cs typeface="맑은 고딕"/>
            </a:endParaRPr>
          </a:p>
          <a:p>
            <a:pPr lvl="0">
              <a:lnSpc>
                <a:spcPct val="100000"/>
              </a:lnSpc>
              <a:spcBef>
                <a:spcPts val="1050"/>
              </a:spcBef>
              <a:defRPr/>
            </a:pPr>
            <a:endParaRPr sz="1650" dirty="0">
              <a:latin typeface="+mn-ea"/>
              <a:ea typeface="+mn-ea"/>
              <a:cs typeface="맑은 고딕"/>
            </a:endParaRPr>
          </a:p>
          <a:p>
            <a:pPr marL="217170" lvl="0">
              <a:lnSpc>
                <a:spcPct val="100000"/>
              </a:lnSpc>
              <a:defRPr/>
            </a:pPr>
            <a:r>
              <a:rPr sz="1500" b="1" spc="-270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모바일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500" b="1" spc="-27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앱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500" b="1" spc="-295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개발</a:t>
            </a:r>
            <a:endParaRPr lang="en-US" sz="1500" b="1" spc="-295" dirty="0">
              <a:solidFill>
                <a:srgbClr val="4A5462"/>
              </a:solidFill>
              <a:latin typeface="+mn-ea"/>
              <a:ea typeface="+mn-ea"/>
              <a:cs typeface="맑은 고딕"/>
            </a:endParaRPr>
          </a:p>
          <a:p>
            <a:pPr marL="217170" lvl="0">
              <a:lnSpc>
                <a:spcPct val="100000"/>
              </a:lnSpc>
              <a:defRPr/>
            </a:pP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접근성</a:t>
            </a:r>
            <a:r>
              <a:rPr sz="1350" spc="-104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95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향상</a:t>
            </a:r>
            <a:endParaRPr sz="1350" spc="-295" dirty="0">
              <a:solidFill>
                <a:srgbClr val="6A7280"/>
              </a:solidFill>
              <a:latin typeface="+mn-ea"/>
              <a:ea typeface="+mn-ea"/>
              <a:cs typeface="돋움"/>
            </a:endParaRPr>
          </a:p>
          <a:p>
            <a:pPr marL="302895" lvl="0">
              <a:lnSpc>
                <a:spcPct val="100000"/>
              </a:lnSpc>
              <a:spcBef>
                <a:spcPts val="1305"/>
              </a:spcBef>
              <a:defRPr/>
            </a:pPr>
            <a:r>
              <a:rPr sz="1500" b="1" spc="-270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프로그래밍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500" b="1" spc="-270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언어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500" b="1" spc="-295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추가</a:t>
            </a:r>
            <a:endParaRPr lang="en-US" sz="1500" b="1" spc="-295" dirty="0">
              <a:solidFill>
                <a:srgbClr val="4A5462"/>
              </a:solidFill>
              <a:latin typeface="+mn-ea"/>
              <a:ea typeface="+mn-ea"/>
              <a:cs typeface="맑은 고딕"/>
            </a:endParaRPr>
          </a:p>
          <a:p>
            <a:pPr marL="302895" lvl="0">
              <a:lnSpc>
                <a:spcPct val="100000"/>
              </a:lnSpc>
              <a:spcBef>
                <a:spcPts val="1305"/>
              </a:spcBef>
              <a:defRPr/>
            </a:pPr>
            <a:r>
              <a:rPr sz="1350" spc="-26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더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넓은</a:t>
            </a:r>
            <a:r>
              <a:rPr sz="1350" spc="-104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사용자층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85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확보</a:t>
            </a:r>
            <a:endParaRPr sz="1350" spc="-285" dirty="0">
              <a:solidFill>
                <a:srgbClr val="6A7280"/>
              </a:solidFill>
              <a:latin typeface="+mn-ea"/>
              <a:ea typeface="+mn-ea"/>
              <a:cs typeface="돋움"/>
            </a:endParaRPr>
          </a:p>
          <a:p>
            <a:pPr marL="302895" lvl="0">
              <a:lnSpc>
                <a:spcPct val="100000"/>
              </a:lnSpc>
              <a:spcBef>
                <a:spcPts val="1380"/>
              </a:spcBef>
              <a:defRPr/>
            </a:pPr>
            <a:r>
              <a:rPr sz="1500" b="1" spc="-270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협업</a:t>
            </a:r>
            <a:r>
              <a:rPr sz="1500" b="1" spc="-150" dirty="0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500" b="1" spc="-295" dirty="0" err="1">
                <a:solidFill>
                  <a:srgbClr val="4A5462"/>
                </a:solidFill>
                <a:latin typeface="+mn-ea"/>
                <a:ea typeface="+mn-ea"/>
                <a:cs typeface="맑은 고딕"/>
              </a:rPr>
              <a:t>기능</a:t>
            </a:r>
            <a:endParaRPr lang="en-US" sz="1500" b="1" spc="-295" dirty="0">
              <a:solidFill>
                <a:srgbClr val="4A5462"/>
              </a:solidFill>
              <a:latin typeface="+mn-ea"/>
              <a:ea typeface="+mn-ea"/>
              <a:cs typeface="맑은 고딕"/>
            </a:endParaRPr>
          </a:p>
          <a:p>
            <a:pPr marL="302895" lvl="0">
              <a:lnSpc>
                <a:spcPct val="100000"/>
              </a:lnSpc>
              <a:spcBef>
                <a:spcPts val="1380"/>
              </a:spcBef>
              <a:defRPr/>
            </a:pPr>
            <a:r>
              <a:rPr sz="1350" spc="-26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팀</a:t>
            </a:r>
            <a:r>
              <a:rPr sz="1350" spc="-12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단위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학습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및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코드</a:t>
            </a:r>
            <a:r>
              <a:rPr sz="1350" spc="-110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60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리뷰</a:t>
            </a:r>
            <a:r>
              <a:rPr sz="1350" spc="-104" dirty="0">
                <a:solidFill>
                  <a:srgbClr val="6A7280"/>
                </a:solidFill>
                <a:latin typeface="+mn-ea"/>
                <a:ea typeface="+mn-ea"/>
                <a:cs typeface="돋움"/>
              </a:rPr>
              <a:t> </a:t>
            </a:r>
            <a:r>
              <a:rPr sz="1350" spc="-285" dirty="0" err="1">
                <a:solidFill>
                  <a:srgbClr val="6A7280"/>
                </a:solidFill>
                <a:latin typeface="+mn-ea"/>
                <a:ea typeface="+mn-ea"/>
                <a:cs typeface="돋움"/>
              </a:rPr>
              <a:t>기능</a:t>
            </a:r>
            <a:endParaRPr sz="1350" dirty="0">
              <a:latin typeface="+mn-ea"/>
              <a:ea typeface="+mn-ea"/>
              <a:cs typeface="돋움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9" y="571499"/>
            <a:ext cx="1333500" cy="1511300"/>
          </a:xfrm>
          <a:custGeom>
            <a:avLst/>
            <a:gdLst/>
            <a:ahLst/>
            <a:cxnLst/>
            <a:rect l="l" t="t" r="r" b="b"/>
            <a:pathLst>
              <a:path w="1333500" h="1511300">
                <a:moveTo>
                  <a:pt x="286130" y="1511299"/>
                </a:moveTo>
                <a:lnTo>
                  <a:pt x="190119" y="1511299"/>
                </a:lnTo>
                <a:lnTo>
                  <a:pt x="145414" y="1498599"/>
                </a:lnTo>
                <a:lnTo>
                  <a:pt x="104964" y="1473199"/>
                </a:lnTo>
                <a:lnTo>
                  <a:pt x="69725" y="1447799"/>
                </a:lnTo>
                <a:lnTo>
                  <a:pt x="40654" y="1409699"/>
                </a:lnTo>
                <a:lnTo>
                  <a:pt x="18705" y="1371599"/>
                </a:lnTo>
                <a:lnTo>
                  <a:pt x="4835" y="1333499"/>
                </a:lnTo>
                <a:lnTo>
                  <a:pt x="0" y="1282699"/>
                </a:lnTo>
                <a:lnTo>
                  <a:pt x="4733" y="1231899"/>
                </a:lnTo>
                <a:lnTo>
                  <a:pt x="18322" y="1193799"/>
                </a:lnTo>
                <a:lnTo>
                  <a:pt x="39848" y="1142999"/>
                </a:lnTo>
                <a:lnTo>
                  <a:pt x="68394" y="1117599"/>
                </a:lnTo>
                <a:lnTo>
                  <a:pt x="103042" y="1079499"/>
                </a:lnTo>
                <a:lnTo>
                  <a:pt x="142874" y="1066799"/>
                </a:lnTo>
                <a:lnTo>
                  <a:pt x="142874" y="444499"/>
                </a:lnTo>
                <a:lnTo>
                  <a:pt x="103042" y="431799"/>
                </a:lnTo>
                <a:lnTo>
                  <a:pt x="68394" y="393699"/>
                </a:lnTo>
                <a:lnTo>
                  <a:pt x="39848" y="368299"/>
                </a:lnTo>
                <a:lnTo>
                  <a:pt x="18322" y="317499"/>
                </a:lnTo>
                <a:lnTo>
                  <a:pt x="4733" y="279399"/>
                </a:lnTo>
                <a:lnTo>
                  <a:pt x="0" y="228599"/>
                </a:lnTo>
                <a:lnTo>
                  <a:pt x="4835" y="177799"/>
                </a:lnTo>
                <a:lnTo>
                  <a:pt x="18705" y="139699"/>
                </a:lnTo>
                <a:lnTo>
                  <a:pt x="40654" y="101599"/>
                </a:lnTo>
                <a:lnTo>
                  <a:pt x="69725" y="63499"/>
                </a:lnTo>
                <a:lnTo>
                  <a:pt x="104964" y="38099"/>
                </a:lnTo>
                <a:lnTo>
                  <a:pt x="145414" y="12699"/>
                </a:lnTo>
                <a:lnTo>
                  <a:pt x="190119" y="0"/>
                </a:lnTo>
                <a:lnTo>
                  <a:pt x="286130" y="0"/>
                </a:lnTo>
                <a:lnTo>
                  <a:pt x="330835" y="12699"/>
                </a:lnTo>
                <a:lnTo>
                  <a:pt x="371285" y="38099"/>
                </a:lnTo>
                <a:lnTo>
                  <a:pt x="406523" y="63499"/>
                </a:lnTo>
                <a:lnTo>
                  <a:pt x="435595" y="101599"/>
                </a:lnTo>
                <a:lnTo>
                  <a:pt x="457544" y="139699"/>
                </a:lnTo>
                <a:lnTo>
                  <a:pt x="466790" y="165099"/>
                </a:lnTo>
                <a:lnTo>
                  <a:pt x="202336" y="165099"/>
                </a:lnTo>
                <a:lnTo>
                  <a:pt x="194536" y="177799"/>
                </a:lnTo>
                <a:lnTo>
                  <a:pt x="190927" y="177799"/>
                </a:lnTo>
                <a:lnTo>
                  <a:pt x="184294" y="190499"/>
                </a:lnTo>
                <a:lnTo>
                  <a:pt x="176120" y="190499"/>
                </a:lnTo>
                <a:lnTo>
                  <a:pt x="173920" y="203199"/>
                </a:lnTo>
                <a:lnTo>
                  <a:pt x="170330" y="203199"/>
                </a:lnTo>
                <a:lnTo>
                  <a:pt x="168975" y="215899"/>
                </a:lnTo>
                <a:lnTo>
                  <a:pt x="167145" y="228599"/>
                </a:lnTo>
                <a:lnTo>
                  <a:pt x="166687" y="228599"/>
                </a:lnTo>
                <a:lnTo>
                  <a:pt x="166687" y="241299"/>
                </a:lnTo>
                <a:lnTo>
                  <a:pt x="167145" y="241299"/>
                </a:lnTo>
                <a:lnTo>
                  <a:pt x="168975" y="253999"/>
                </a:lnTo>
                <a:lnTo>
                  <a:pt x="170330" y="253999"/>
                </a:lnTo>
                <a:lnTo>
                  <a:pt x="173920" y="266699"/>
                </a:lnTo>
                <a:lnTo>
                  <a:pt x="176120" y="266699"/>
                </a:lnTo>
                <a:lnTo>
                  <a:pt x="181332" y="279399"/>
                </a:lnTo>
                <a:lnTo>
                  <a:pt x="190927" y="279399"/>
                </a:lnTo>
                <a:lnTo>
                  <a:pt x="194536" y="292099"/>
                </a:lnTo>
                <a:lnTo>
                  <a:pt x="206453" y="292099"/>
                </a:lnTo>
                <a:lnTo>
                  <a:pt x="215120" y="304799"/>
                </a:lnTo>
                <a:lnTo>
                  <a:pt x="462457" y="304799"/>
                </a:lnTo>
                <a:lnTo>
                  <a:pt x="457927" y="317499"/>
                </a:lnTo>
                <a:lnTo>
                  <a:pt x="436401" y="368299"/>
                </a:lnTo>
                <a:lnTo>
                  <a:pt x="407855" y="393699"/>
                </a:lnTo>
                <a:lnTo>
                  <a:pt x="373207" y="431799"/>
                </a:lnTo>
                <a:lnTo>
                  <a:pt x="333374" y="444499"/>
                </a:lnTo>
                <a:lnTo>
                  <a:pt x="333374" y="711199"/>
                </a:lnTo>
                <a:lnTo>
                  <a:pt x="1103774" y="711199"/>
                </a:lnTo>
                <a:lnTo>
                  <a:pt x="1094476" y="723899"/>
                </a:lnTo>
                <a:lnTo>
                  <a:pt x="1062671" y="749299"/>
                </a:lnTo>
                <a:lnTo>
                  <a:pt x="1027308" y="787399"/>
                </a:lnTo>
                <a:lnTo>
                  <a:pt x="988744" y="800099"/>
                </a:lnTo>
                <a:lnTo>
                  <a:pt x="947338" y="825499"/>
                </a:lnTo>
                <a:lnTo>
                  <a:pt x="903444" y="838199"/>
                </a:lnTo>
                <a:lnTo>
                  <a:pt x="857421" y="850899"/>
                </a:lnTo>
                <a:lnTo>
                  <a:pt x="480238" y="850899"/>
                </a:lnTo>
                <a:lnTo>
                  <a:pt x="440158" y="876299"/>
                </a:lnTo>
                <a:lnTo>
                  <a:pt x="404784" y="888999"/>
                </a:lnTo>
                <a:lnTo>
                  <a:pt x="375269" y="927099"/>
                </a:lnTo>
                <a:lnTo>
                  <a:pt x="352761" y="952499"/>
                </a:lnTo>
                <a:lnTo>
                  <a:pt x="338413" y="1003299"/>
                </a:lnTo>
                <a:lnTo>
                  <a:pt x="333374" y="1041399"/>
                </a:lnTo>
                <a:lnTo>
                  <a:pt x="333374" y="1066799"/>
                </a:lnTo>
                <a:lnTo>
                  <a:pt x="373207" y="1079499"/>
                </a:lnTo>
                <a:lnTo>
                  <a:pt x="407855" y="1117599"/>
                </a:lnTo>
                <a:lnTo>
                  <a:pt x="436401" y="1142999"/>
                </a:lnTo>
                <a:lnTo>
                  <a:pt x="457927" y="1193799"/>
                </a:lnTo>
                <a:lnTo>
                  <a:pt x="462457" y="1206499"/>
                </a:lnTo>
                <a:lnTo>
                  <a:pt x="215120" y="1206499"/>
                </a:lnTo>
                <a:lnTo>
                  <a:pt x="206453" y="1219199"/>
                </a:lnTo>
                <a:lnTo>
                  <a:pt x="194536" y="1219199"/>
                </a:lnTo>
                <a:lnTo>
                  <a:pt x="190927" y="1231899"/>
                </a:lnTo>
                <a:lnTo>
                  <a:pt x="181332" y="1231899"/>
                </a:lnTo>
                <a:lnTo>
                  <a:pt x="176120" y="1244599"/>
                </a:lnTo>
                <a:lnTo>
                  <a:pt x="173920" y="1244599"/>
                </a:lnTo>
                <a:lnTo>
                  <a:pt x="170330" y="1257299"/>
                </a:lnTo>
                <a:lnTo>
                  <a:pt x="168975" y="1257299"/>
                </a:lnTo>
                <a:lnTo>
                  <a:pt x="167145" y="1269999"/>
                </a:lnTo>
                <a:lnTo>
                  <a:pt x="166687" y="1269999"/>
                </a:lnTo>
                <a:lnTo>
                  <a:pt x="166687" y="1282699"/>
                </a:lnTo>
                <a:lnTo>
                  <a:pt x="167145" y="1282699"/>
                </a:lnTo>
                <a:lnTo>
                  <a:pt x="168975" y="1295399"/>
                </a:lnTo>
                <a:lnTo>
                  <a:pt x="170330" y="1308099"/>
                </a:lnTo>
                <a:lnTo>
                  <a:pt x="173920" y="1308099"/>
                </a:lnTo>
                <a:lnTo>
                  <a:pt x="176120" y="1320799"/>
                </a:lnTo>
                <a:lnTo>
                  <a:pt x="184294" y="1320799"/>
                </a:lnTo>
                <a:lnTo>
                  <a:pt x="190927" y="1333499"/>
                </a:lnTo>
                <a:lnTo>
                  <a:pt x="194536" y="1333499"/>
                </a:lnTo>
                <a:lnTo>
                  <a:pt x="202336" y="1346199"/>
                </a:lnTo>
                <a:lnTo>
                  <a:pt x="466790" y="1346199"/>
                </a:lnTo>
                <a:lnTo>
                  <a:pt x="457544" y="1371599"/>
                </a:lnTo>
                <a:lnTo>
                  <a:pt x="435595" y="1409699"/>
                </a:lnTo>
                <a:lnTo>
                  <a:pt x="406523" y="1447799"/>
                </a:lnTo>
                <a:lnTo>
                  <a:pt x="371285" y="1473199"/>
                </a:lnTo>
                <a:lnTo>
                  <a:pt x="330835" y="1498599"/>
                </a:lnTo>
                <a:lnTo>
                  <a:pt x="286130" y="1511299"/>
                </a:lnTo>
                <a:close/>
              </a:path>
              <a:path w="1333500" h="1511300">
                <a:moveTo>
                  <a:pt x="1103774" y="711199"/>
                </a:moveTo>
                <a:lnTo>
                  <a:pt x="333374" y="711199"/>
                </a:lnTo>
                <a:lnTo>
                  <a:pt x="376995" y="685799"/>
                </a:lnTo>
                <a:lnTo>
                  <a:pt x="423602" y="673099"/>
                </a:lnTo>
                <a:lnTo>
                  <a:pt x="472719" y="660399"/>
                </a:lnTo>
                <a:lnTo>
                  <a:pt x="853261" y="660399"/>
                </a:lnTo>
                <a:lnTo>
                  <a:pt x="893341" y="634999"/>
                </a:lnTo>
                <a:lnTo>
                  <a:pt x="928715" y="622299"/>
                </a:lnTo>
                <a:lnTo>
                  <a:pt x="958230" y="584199"/>
                </a:lnTo>
                <a:lnTo>
                  <a:pt x="980738" y="558799"/>
                </a:lnTo>
                <a:lnTo>
                  <a:pt x="995086" y="507999"/>
                </a:lnTo>
                <a:lnTo>
                  <a:pt x="1000124" y="469899"/>
                </a:lnTo>
                <a:lnTo>
                  <a:pt x="1000124" y="444499"/>
                </a:lnTo>
                <a:lnTo>
                  <a:pt x="960292" y="431799"/>
                </a:lnTo>
                <a:lnTo>
                  <a:pt x="925644" y="393699"/>
                </a:lnTo>
                <a:lnTo>
                  <a:pt x="897098" y="368299"/>
                </a:lnTo>
                <a:lnTo>
                  <a:pt x="875572" y="317499"/>
                </a:lnTo>
                <a:lnTo>
                  <a:pt x="861983" y="279399"/>
                </a:lnTo>
                <a:lnTo>
                  <a:pt x="857249" y="228599"/>
                </a:lnTo>
                <a:lnTo>
                  <a:pt x="862085" y="177799"/>
                </a:lnTo>
                <a:lnTo>
                  <a:pt x="875955" y="139699"/>
                </a:lnTo>
                <a:lnTo>
                  <a:pt x="897904" y="101599"/>
                </a:lnTo>
                <a:lnTo>
                  <a:pt x="926975" y="63499"/>
                </a:lnTo>
                <a:lnTo>
                  <a:pt x="962214" y="38099"/>
                </a:lnTo>
                <a:lnTo>
                  <a:pt x="1002664" y="12699"/>
                </a:lnTo>
                <a:lnTo>
                  <a:pt x="1047369" y="0"/>
                </a:lnTo>
                <a:lnTo>
                  <a:pt x="1143380" y="0"/>
                </a:lnTo>
                <a:lnTo>
                  <a:pt x="1188085" y="12699"/>
                </a:lnTo>
                <a:lnTo>
                  <a:pt x="1228535" y="38099"/>
                </a:lnTo>
                <a:lnTo>
                  <a:pt x="1263773" y="63499"/>
                </a:lnTo>
                <a:lnTo>
                  <a:pt x="1292845" y="101599"/>
                </a:lnTo>
                <a:lnTo>
                  <a:pt x="1314794" y="139699"/>
                </a:lnTo>
                <a:lnTo>
                  <a:pt x="1324040" y="165099"/>
                </a:lnTo>
                <a:lnTo>
                  <a:pt x="1059586" y="165099"/>
                </a:lnTo>
                <a:lnTo>
                  <a:pt x="1051786" y="177799"/>
                </a:lnTo>
                <a:lnTo>
                  <a:pt x="1048177" y="177799"/>
                </a:lnTo>
                <a:lnTo>
                  <a:pt x="1041544" y="190499"/>
                </a:lnTo>
                <a:lnTo>
                  <a:pt x="1033370" y="190499"/>
                </a:lnTo>
                <a:lnTo>
                  <a:pt x="1031170" y="203199"/>
                </a:lnTo>
                <a:lnTo>
                  <a:pt x="1027580" y="203199"/>
                </a:lnTo>
                <a:lnTo>
                  <a:pt x="1026225" y="215899"/>
                </a:lnTo>
                <a:lnTo>
                  <a:pt x="1024394" y="228599"/>
                </a:lnTo>
                <a:lnTo>
                  <a:pt x="1023937" y="228599"/>
                </a:lnTo>
                <a:lnTo>
                  <a:pt x="1023937" y="241299"/>
                </a:lnTo>
                <a:lnTo>
                  <a:pt x="1024394" y="241299"/>
                </a:lnTo>
                <a:lnTo>
                  <a:pt x="1026225" y="253999"/>
                </a:lnTo>
                <a:lnTo>
                  <a:pt x="1027580" y="253999"/>
                </a:lnTo>
                <a:lnTo>
                  <a:pt x="1031170" y="266699"/>
                </a:lnTo>
                <a:lnTo>
                  <a:pt x="1033370" y="266699"/>
                </a:lnTo>
                <a:lnTo>
                  <a:pt x="1038582" y="279399"/>
                </a:lnTo>
                <a:lnTo>
                  <a:pt x="1048177" y="279399"/>
                </a:lnTo>
                <a:lnTo>
                  <a:pt x="1051786" y="292099"/>
                </a:lnTo>
                <a:lnTo>
                  <a:pt x="1063703" y="292099"/>
                </a:lnTo>
                <a:lnTo>
                  <a:pt x="1072370" y="304799"/>
                </a:lnTo>
                <a:lnTo>
                  <a:pt x="1319707" y="304799"/>
                </a:lnTo>
                <a:lnTo>
                  <a:pt x="1315177" y="317499"/>
                </a:lnTo>
                <a:lnTo>
                  <a:pt x="1293651" y="368299"/>
                </a:lnTo>
                <a:lnTo>
                  <a:pt x="1265105" y="393699"/>
                </a:lnTo>
                <a:lnTo>
                  <a:pt x="1230457" y="431799"/>
                </a:lnTo>
                <a:lnTo>
                  <a:pt x="1190624" y="444499"/>
                </a:lnTo>
                <a:lnTo>
                  <a:pt x="1190624" y="469899"/>
                </a:lnTo>
                <a:lnTo>
                  <a:pt x="1187656" y="520699"/>
                </a:lnTo>
                <a:lnTo>
                  <a:pt x="1178990" y="558799"/>
                </a:lnTo>
                <a:lnTo>
                  <a:pt x="1164982" y="609599"/>
                </a:lnTo>
                <a:lnTo>
                  <a:pt x="1145989" y="647699"/>
                </a:lnTo>
                <a:lnTo>
                  <a:pt x="1122368" y="685799"/>
                </a:lnTo>
                <a:lnTo>
                  <a:pt x="1103774" y="711199"/>
                </a:lnTo>
                <a:close/>
              </a:path>
              <a:path w="1333500" h="1511300">
                <a:moveTo>
                  <a:pt x="462457" y="304799"/>
                </a:moveTo>
                <a:lnTo>
                  <a:pt x="261129" y="304799"/>
                </a:lnTo>
                <a:lnTo>
                  <a:pt x="269796" y="292099"/>
                </a:lnTo>
                <a:lnTo>
                  <a:pt x="281713" y="292099"/>
                </a:lnTo>
                <a:lnTo>
                  <a:pt x="285322" y="279399"/>
                </a:lnTo>
                <a:lnTo>
                  <a:pt x="294917" y="279399"/>
                </a:lnTo>
                <a:lnTo>
                  <a:pt x="300129" y="266699"/>
                </a:lnTo>
                <a:lnTo>
                  <a:pt x="302329" y="266699"/>
                </a:lnTo>
                <a:lnTo>
                  <a:pt x="305919" y="253999"/>
                </a:lnTo>
                <a:lnTo>
                  <a:pt x="307274" y="253999"/>
                </a:lnTo>
                <a:lnTo>
                  <a:pt x="309104" y="241299"/>
                </a:lnTo>
                <a:lnTo>
                  <a:pt x="309562" y="241299"/>
                </a:lnTo>
                <a:lnTo>
                  <a:pt x="309562" y="228599"/>
                </a:lnTo>
                <a:lnTo>
                  <a:pt x="309104" y="228599"/>
                </a:lnTo>
                <a:lnTo>
                  <a:pt x="307274" y="215899"/>
                </a:lnTo>
                <a:lnTo>
                  <a:pt x="305919" y="203199"/>
                </a:lnTo>
                <a:lnTo>
                  <a:pt x="302329" y="203199"/>
                </a:lnTo>
                <a:lnTo>
                  <a:pt x="300129" y="190499"/>
                </a:lnTo>
                <a:lnTo>
                  <a:pt x="291955" y="190499"/>
                </a:lnTo>
                <a:lnTo>
                  <a:pt x="285322" y="177799"/>
                </a:lnTo>
                <a:lnTo>
                  <a:pt x="281713" y="177799"/>
                </a:lnTo>
                <a:lnTo>
                  <a:pt x="273913" y="165099"/>
                </a:lnTo>
                <a:lnTo>
                  <a:pt x="466790" y="165099"/>
                </a:lnTo>
                <a:lnTo>
                  <a:pt x="471414" y="177799"/>
                </a:lnTo>
                <a:lnTo>
                  <a:pt x="476249" y="228599"/>
                </a:lnTo>
                <a:lnTo>
                  <a:pt x="471516" y="279399"/>
                </a:lnTo>
                <a:lnTo>
                  <a:pt x="462457" y="304799"/>
                </a:lnTo>
                <a:close/>
              </a:path>
              <a:path w="1333500" h="1511300">
                <a:moveTo>
                  <a:pt x="1319707" y="304799"/>
                </a:moveTo>
                <a:lnTo>
                  <a:pt x="1118379" y="304799"/>
                </a:lnTo>
                <a:lnTo>
                  <a:pt x="1127046" y="292099"/>
                </a:lnTo>
                <a:lnTo>
                  <a:pt x="1138963" y="292099"/>
                </a:lnTo>
                <a:lnTo>
                  <a:pt x="1142571" y="279399"/>
                </a:lnTo>
                <a:lnTo>
                  <a:pt x="1152166" y="279399"/>
                </a:lnTo>
                <a:lnTo>
                  <a:pt x="1157378" y="266699"/>
                </a:lnTo>
                <a:lnTo>
                  <a:pt x="1159579" y="266699"/>
                </a:lnTo>
                <a:lnTo>
                  <a:pt x="1163169" y="253999"/>
                </a:lnTo>
                <a:lnTo>
                  <a:pt x="1164524" y="253999"/>
                </a:lnTo>
                <a:lnTo>
                  <a:pt x="1166354" y="241299"/>
                </a:lnTo>
                <a:lnTo>
                  <a:pt x="1166812" y="241299"/>
                </a:lnTo>
                <a:lnTo>
                  <a:pt x="1166812" y="228599"/>
                </a:lnTo>
                <a:lnTo>
                  <a:pt x="1166354" y="228599"/>
                </a:lnTo>
                <a:lnTo>
                  <a:pt x="1164524" y="215899"/>
                </a:lnTo>
                <a:lnTo>
                  <a:pt x="1163169" y="203199"/>
                </a:lnTo>
                <a:lnTo>
                  <a:pt x="1159579" y="203199"/>
                </a:lnTo>
                <a:lnTo>
                  <a:pt x="1157378" y="190499"/>
                </a:lnTo>
                <a:lnTo>
                  <a:pt x="1149205" y="190499"/>
                </a:lnTo>
                <a:lnTo>
                  <a:pt x="1142571" y="177799"/>
                </a:lnTo>
                <a:lnTo>
                  <a:pt x="1138963" y="177799"/>
                </a:lnTo>
                <a:lnTo>
                  <a:pt x="1131163" y="165099"/>
                </a:lnTo>
                <a:lnTo>
                  <a:pt x="1324040" y="165099"/>
                </a:lnTo>
                <a:lnTo>
                  <a:pt x="1328664" y="177799"/>
                </a:lnTo>
                <a:lnTo>
                  <a:pt x="1333499" y="228599"/>
                </a:lnTo>
                <a:lnTo>
                  <a:pt x="1328766" y="279399"/>
                </a:lnTo>
                <a:lnTo>
                  <a:pt x="1319707" y="304799"/>
                </a:lnTo>
                <a:close/>
              </a:path>
              <a:path w="1333500" h="1511300">
                <a:moveTo>
                  <a:pt x="466790" y="1346199"/>
                </a:moveTo>
                <a:lnTo>
                  <a:pt x="273913" y="1346199"/>
                </a:lnTo>
                <a:lnTo>
                  <a:pt x="281713" y="1333499"/>
                </a:lnTo>
                <a:lnTo>
                  <a:pt x="285322" y="1333499"/>
                </a:lnTo>
                <a:lnTo>
                  <a:pt x="291955" y="1320799"/>
                </a:lnTo>
                <a:lnTo>
                  <a:pt x="300129" y="1320799"/>
                </a:lnTo>
                <a:lnTo>
                  <a:pt x="302329" y="1308099"/>
                </a:lnTo>
                <a:lnTo>
                  <a:pt x="305919" y="1308099"/>
                </a:lnTo>
                <a:lnTo>
                  <a:pt x="307274" y="1295399"/>
                </a:lnTo>
                <a:lnTo>
                  <a:pt x="309104" y="1282699"/>
                </a:lnTo>
                <a:lnTo>
                  <a:pt x="309562" y="1282699"/>
                </a:lnTo>
                <a:lnTo>
                  <a:pt x="309562" y="1269999"/>
                </a:lnTo>
                <a:lnTo>
                  <a:pt x="309104" y="1269999"/>
                </a:lnTo>
                <a:lnTo>
                  <a:pt x="307274" y="1257299"/>
                </a:lnTo>
                <a:lnTo>
                  <a:pt x="305919" y="1257299"/>
                </a:lnTo>
                <a:lnTo>
                  <a:pt x="302329" y="1244599"/>
                </a:lnTo>
                <a:lnTo>
                  <a:pt x="300129" y="1244599"/>
                </a:lnTo>
                <a:lnTo>
                  <a:pt x="294917" y="1231899"/>
                </a:lnTo>
                <a:lnTo>
                  <a:pt x="285322" y="1231899"/>
                </a:lnTo>
                <a:lnTo>
                  <a:pt x="281713" y="1219199"/>
                </a:lnTo>
                <a:lnTo>
                  <a:pt x="269796" y="1219199"/>
                </a:lnTo>
                <a:lnTo>
                  <a:pt x="261129" y="1206499"/>
                </a:lnTo>
                <a:lnTo>
                  <a:pt x="462457" y="1206499"/>
                </a:lnTo>
                <a:lnTo>
                  <a:pt x="471516" y="1231899"/>
                </a:lnTo>
                <a:lnTo>
                  <a:pt x="476249" y="1282699"/>
                </a:lnTo>
                <a:lnTo>
                  <a:pt x="471414" y="1333499"/>
                </a:lnTo>
                <a:lnTo>
                  <a:pt x="466790" y="13461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/>
              <a:t>목차</a:t>
            </a:r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211" y="142874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658754" y="1469979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011" y="1464894"/>
            <a:ext cx="3058795" cy="297231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33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프로젝트</a:t>
            </a:r>
            <a:r>
              <a:rPr sz="1850" spc="-1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개요</a:t>
            </a:r>
            <a:endParaRPr sz="1850">
              <a:latin typeface="+mn-ea"/>
              <a:ea typeface="+mn-ea"/>
              <a:cs typeface="Noto Sans JP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211" y="246718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658754" y="2508420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011" y="2503335"/>
            <a:ext cx="2480310" cy="297231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33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팀원</a:t>
            </a:r>
            <a:r>
              <a:rPr sz="1850" spc="-1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소개</a:t>
            </a:r>
            <a:endParaRPr sz="1850">
              <a:latin typeface="+mn-ea"/>
              <a:ea typeface="+mn-ea"/>
              <a:cs typeface="Noto Sans JP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913" y="353421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644456" y="3575449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502" y="3570365"/>
            <a:ext cx="3332479" cy="297232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33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차별점</a:t>
            </a:r>
            <a:r>
              <a:rPr sz="1850" spc="-16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분석</a:t>
            </a:r>
            <a:r>
              <a:rPr lang="ko-KR" altLang="en-US"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8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(vs</a:t>
            </a:r>
            <a:r>
              <a:rPr sz="1850" spc="4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 </a:t>
            </a:r>
            <a:r>
              <a:rPr sz="1850" spc="-20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백준</a:t>
            </a:r>
            <a:r>
              <a:rPr sz="1850" spc="-20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)</a:t>
            </a:r>
          </a:p>
        </p:txBody>
      </p:sp>
      <p:sp>
        <p:nvSpPr>
          <p:cNvPr id="14" name="object 14"/>
          <p:cNvSpPr/>
          <p:nvPr/>
        </p:nvSpPr>
        <p:spPr>
          <a:xfrm>
            <a:off x="551509" y="468701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673052" y="4728247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309" y="4723162"/>
            <a:ext cx="2807335" cy="297232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28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아키텍처</a:t>
            </a:r>
            <a:endParaRPr sz="1850">
              <a:latin typeface="+mn-ea"/>
              <a:ea typeface="+mn-ea"/>
              <a:cs typeface="Noto Sans JP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13777" y="149366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6435320" y="1534894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2577" y="1529809"/>
            <a:ext cx="3117215" cy="297232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33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주요</a:t>
            </a:r>
            <a:r>
              <a:rPr sz="1850" spc="-15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기능</a:t>
            </a:r>
            <a:endParaRPr sz="1850">
              <a:latin typeface="+mn-ea"/>
              <a:ea typeface="+mn-ea"/>
              <a:cs typeface="Noto Sans J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13777" y="253210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8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6435320" y="2573336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6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2577" y="2568251"/>
            <a:ext cx="2865755" cy="297231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33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핵심</a:t>
            </a:r>
            <a:r>
              <a:rPr sz="1850" spc="-1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기술</a:t>
            </a:r>
            <a:endParaRPr sz="1850">
              <a:latin typeface="+mn-ea"/>
              <a:ea typeface="+mn-ea"/>
              <a:cs typeface="Noto Sans JP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28075" y="358484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8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1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6449618" y="3626071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7664" y="3620986"/>
            <a:ext cx="3310254" cy="297232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33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프로젝트</a:t>
            </a:r>
            <a:r>
              <a:rPr sz="1850" spc="-15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성과</a:t>
            </a:r>
            <a:endParaRPr sz="1850">
              <a:latin typeface="+mn-ea"/>
              <a:ea typeface="+mn-ea"/>
              <a:cs typeface="Noto Sans JP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671" y="475193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8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object 27"/>
          <p:cNvSpPr txBox="1"/>
          <p:nvPr/>
        </p:nvSpPr>
        <p:spPr>
          <a:xfrm>
            <a:off x="6478214" y="4793164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8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15471" y="4788079"/>
            <a:ext cx="2480310" cy="297231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335">
                <a:solidFill>
                  <a:srgbClr val="4A5462"/>
                </a:solidFill>
                <a:latin typeface="+mn-ea"/>
                <a:ea typeface="+mn-ea"/>
                <a:cs typeface="돋움"/>
              </a:rPr>
              <a:t>향후</a:t>
            </a:r>
            <a:r>
              <a:rPr sz="1850" spc="-1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 </a:t>
            </a:r>
            <a:r>
              <a:rPr sz="1850" spc="-250">
                <a:solidFill>
                  <a:srgbClr val="4A5462"/>
                </a:solidFill>
                <a:latin typeface="+mn-ea"/>
                <a:ea typeface="+mn-ea"/>
                <a:cs typeface="돋움"/>
              </a:rPr>
              <a:t>계획</a:t>
            </a:r>
            <a:endParaRPr sz="1850">
              <a:latin typeface="+mn-ea"/>
              <a:ea typeface="+mn-ea"/>
              <a:cs typeface="Noto Sans JP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0969" y="580466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0" name="object 30"/>
          <p:cNvSpPr txBox="1"/>
          <p:nvPr/>
        </p:nvSpPr>
        <p:spPr>
          <a:xfrm>
            <a:off x="6492512" y="5845900"/>
            <a:ext cx="137795" cy="28130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650" b="1" spc="-50">
                <a:solidFill>
                  <a:srgbClr val="4A5462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0569" y="5840816"/>
            <a:ext cx="704850" cy="297231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1850" spc="-13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Q</a:t>
            </a:r>
            <a:r>
              <a:rPr lang="en-US" altLang="ko-KR" sz="1850" spc="-13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&amp;</a:t>
            </a:r>
            <a:r>
              <a:rPr sz="1850" spc="-130">
                <a:solidFill>
                  <a:srgbClr val="4A5462"/>
                </a:solidFill>
                <a:latin typeface="+mn-ea"/>
                <a:ea typeface="+mn-ea"/>
                <a:cs typeface="Noto Sans JP"/>
              </a:rPr>
              <a:t>A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10620374" y="7296150"/>
            <a:ext cx="1381125" cy="323850"/>
            <a:chOff x="10620374" y="7296150"/>
            <a:chExt cx="1381125" cy="323850"/>
          </a:xfrm>
        </p:grpSpPr>
        <p:sp>
          <p:nvSpPr>
            <p:cNvPr id="33" name="object 33"/>
            <p:cNvSpPr/>
            <p:nvPr/>
          </p:nvSpPr>
          <p:spPr>
            <a:xfrm>
              <a:off x="10620374" y="7296150"/>
              <a:ext cx="1381125" cy="323850"/>
            </a:xfrm>
            <a:custGeom>
              <a:avLst/>
              <a:gdLst/>
              <a:ahLst/>
              <a:cxnLst/>
              <a:rect l="l" t="t" r="r" b="b"/>
              <a:pathLst>
                <a:path w="1381125" h="323850">
                  <a:moveTo>
                    <a:pt x="13480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7" y="0"/>
                  </a:lnTo>
                  <a:lnTo>
                    <a:pt x="1380157" y="28187"/>
                  </a:lnTo>
                  <a:lnTo>
                    <a:pt x="1381124" y="33047"/>
                  </a:lnTo>
                  <a:lnTo>
                    <a:pt x="1381124" y="290802"/>
                  </a:lnTo>
                  <a:lnTo>
                    <a:pt x="1352937" y="322883"/>
                  </a:lnTo>
                  <a:lnTo>
                    <a:pt x="13480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4674" y="7391399"/>
              <a:ext cx="133349" cy="13334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916046" y="7392415"/>
            <a:ext cx="9842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spc="-110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sz="1000" spc="-110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35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D68FF-8C4B-B83A-DBA5-8ED26E8531DE}"/>
              </a:ext>
            </a:extLst>
          </p:cNvPr>
          <p:cNvSpPr txBox="1"/>
          <p:nvPr/>
        </p:nvSpPr>
        <p:spPr>
          <a:xfrm>
            <a:off x="666749" y="3101019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F4938-0CE9-6343-020B-7D05E908114E}"/>
              </a:ext>
            </a:extLst>
          </p:cNvPr>
          <p:cNvSpPr txBox="1"/>
          <p:nvPr/>
        </p:nvSpPr>
        <p:spPr>
          <a:xfrm>
            <a:off x="6858000" y="304006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EF2B2E-1BDD-A428-A249-D32D8219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94" y="1294260"/>
            <a:ext cx="9144000" cy="4949181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E878B717-51FF-1FB7-FC86-3D81FAE31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pc="-580" dirty="0">
                <a:latin typeface="+mn-ea"/>
                <a:ea typeface="+mn-ea"/>
                <a:cs typeface="ADLaM Display" panose="02010000000000000000" pitchFamily="2" charset="0"/>
              </a:rPr>
              <a:t>S n I p </a:t>
            </a:r>
            <a:r>
              <a:rPr lang="en-US" altLang="ko-KR" spc="-580" dirty="0" err="1">
                <a:latin typeface="+mn-ea"/>
                <a:ea typeface="+mn-ea"/>
                <a:cs typeface="ADLaM Display" panose="02010000000000000000" pitchFamily="2" charset="0"/>
              </a:rPr>
              <a:t>p</a:t>
            </a:r>
            <a:r>
              <a:rPr lang="en-US" altLang="ko-KR" spc="-580" dirty="0">
                <a:latin typeface="+mn-ea"/>
                <a:ea typeface="+mn-ea"/>
                <a:cs typeface="ADLaM Display" panose="02010000000000000000" pitchFamily="2" charset="0"/>
              </a:rPr>
              <a:t> e t H u b   </a:t>
            </a:r>
            <a:r>
              <a:rPr lang="en-US" altLang="ko-KR" sz="1800" spc="-580" dirty="0">
                <a:solidFill>
                  <a:schemeClr val="bg1">
                    <a:lumMod val="50000"/>
                  </a:schemeClr>
                </a:solidFill>
                <a:latin typeface="+mj-ea"/>
                <a:cs typeface="ADLaM Display" panose="02010000000000000000" pitchFamily="2" charset="0"/>
              </a:rPr>
              <a:t>(        </a:t>
            </a:r>
            <a:r>
              <a:rPr lang="ko-KR" altLang="en-US" sz="1800" spc="-580" dirty="0">
                <a:solidFill>
                  <a:schemeClr val="bg1">
                    <a:lumMod val="50000"/>
                  </a:schemeClr>
                </a:solidFill>
                <a:latin typeface="+mj-ea"/>
                <a:cs typeface="ADLaM Display" panose="02010000000000000000" pitchFamily="2" charset="0"/>
              </a:rPr>
              <a:t>메      인페이지      </a:t>
            </a:r>
            <a:r>
              <a:rPr lang="en-US" altLang="ko-KR" sz="1800" spc="-580" dirty="0">
                <a:solidFill>
                  <a:schemeClr val="bg1">
                    <a:lumMod val="50000"/>
                  </a:schemeClr>
                </a:solidFill>
                <a:latin typeface="+mj-ea"/>
                <a:cs typeface="ADLaM Display" panose="02010000000000000000" pitchFamily="2" charset="0"/>
              </a:rPr>
              <a:t>)  </a:t>
            </a:r>
            <a:endParaRPr lang="ko-KR" altLang="en-US" sz="1800" spc="-580" dirty="0">
              <a:solidFill>
                <a:schemeClr val="bg1">
                  <a:lumMod val="50000"/>
                </a:schemeClr>
              </a:solidFill>
              <a:latin typeface="+mj-ea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5D000-5A62-25CD-7DE8-AD333577DDC7}"/>
              </a:ext>
            </a:extLst>
          </p:cNvPr>
          <p:cNvSpPr txBox="1"/>
          <p:nvPr/>
        </p:nvSpPr>
        <p:spPr>
          <a:xfrm>
            <a:off x="149642" y="1294043"/>
            <a:ext cx="4715435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ko-KR" sz="1300" dirty="0" err="1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스니펫</a:t>
            </a:r>
            <a:r>
              <a:rPr lang="ko-KR" sz="13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 검색 기능</a:t>
            </a:r>
            <a:br>
              <a:rPr lang="ko-KR" altLang="en-US" sz="1300" dirty="0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sz="13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(키워드, 언어별 필터링)</a:t>
            </a:r>
            <a:br>
              <a:rPr lang="ko-KR" altLang="en-US" sz="1300" dirty="0">
                <a:latin typeface="+mn-ea"/>
                <a:ea typeface="+mn-ea"/>
                <a:cs typeface="ADLaM Display" panose="02010000000000000000" pitchFamily="2" charset="0"/>
              </a:rPr>
            </a:br>
            <a:endParaRPr lang="ko-KR" sz="13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3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인기 </a:t>
            </a:r>
            <a:r>
              <a:rPr lang="ko-KR" sz="1300" dirty="0" err="1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스니펫</a:t>
            </a:r>
            <a:r>
              <a:rPr lang="ko-KR" sz="13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 목록 표시</a:t>
            </a:r>
            <a:br>
              <a:rPr lang="ko-KR" altLang="en-US" sz="1300" dirty="0">
                <a:latin typeface="+mn-ea"/>
                <a:ea typeface="+mn-ea"/>
                <a:cs typeface="ADLaM Display" panose="02010000000000000000" pitchFamily="2" charset="0"/>
              </a:rPr>
            </a:br>
            <a:endParaRPr lang="ko-KR" sz="13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3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최신 게시글 목록 표시</a:t>
            </a:r>
            <a:br>
              <a:rPr lang="ko-KR" altLang="en-US" sz="1300" dirty="0">
                <a:latin typeface="+mn-ea"/>
                <a:ea typeface="+mn-ea"/>
                <a:cs typeface="ADLaM Display" panose="02010000000000000000" pitchFamily="2" charset="0"/>
              </a:rPr>
            </a:br>
            <a:endParaRPr lang="ko-KR" sz="13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3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로그인 상태에 따른 다른 UI 제공</a:t>
            </a:r>
            <a:endParaRPr lang="ko-KR" sz="13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algn="l"/>
            <a:endParaRPr lang="ko-KR" altLang="en-US" sz="1300" dirty="0">
              <a:latin typeface="+mn-ea"/>
              <a:ea typeface="+mn-ea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3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9D28-3DF9-E7A8-53D0-957F5D75E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69E3F6-ABD0-F2C8-6FA4-66D7C9862495}"/>
              </a:ext>
            </a:extLst>
          </p:cNvPr>
          <p:cNvSpPr txBox="1"/>
          <p:nvPr/>
        </p:nvSpPr>
        <p:spPr>
          <a:xfrm>
            <a:off x="666749" y="3101019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95945-4BAB-CB92-2E8E-9136F730907A}"/>
              </a:ext>
            </a:extLst>
          </p:cNvPr>
          <p:cNvSpPr txBox="1"/>
          <p:nvPr/>
        </p:nvSpPr>
        <p:spPr>
          <a:xfrm>
            <a:off x="6858000" y="304006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117E422-A285-1E79-D3A2-4D1D41CC3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FF79E-797B-2477-CD22-15A111FFA204}"/>
              </a:ext>
            </a:extLst>
          </p:cNvPr>
          <p:cNvSpPr txBox="1"/>
          <p:nvPr/>
        </p:nvSpPr>
        <p:spPr>
          <a:xfrm>
            <a:off x="149642" y="1294043"/>
            <a:ext cx="47154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Char char="•"/>
            </a:pPr>
            <a: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  <a:t>이메일</a:t>
            </a:r>
            <a:r>
              <a:rPr lang="en-US" altLang="ko-KR" dirty="0">
                <a:solidFill>
                  <a:srgbClr val="3B3B3B"/>
                </a:solidFill>
                <a:latin typeface="+mn-ea"/>
                <a:ea typeface="+mn-ea"/>
              </a:rPr>
              <a:t>/</a:t>
            </a:r>
            <a: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  <a:t>비밀번호 로그인</a:t>
            </a:r>
            <a:b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</a:b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  <a:t>소셜 로그인 </a:t>
            </a: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  <a:t>카카오</a:t>
            </a: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  <a:t>구글</a:t>
            </a: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)</a:t>
            </a:r>
            <a:b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</a:br>
            <a:endParaRPr lang="ko-KR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en-US" altLang="ko-KR" dirty="0">
                <a:solidFill>
                  <a:srgbClr val="3B3B3B"/>
                </a:solidFill>
                <a:latin typeface="+mn-ea"/>
                <a:ea typeface="+mn-ea"/>
              </a:rPr>
              <a:t>OAuth2</a:t>
            </a:r>
            <a:r>
              <a:rPr lang="ko-KR" altLang="en-US" dirty="0">
                <a:solidFill>
                  <a:srgbClr val="3B3B3B"/>
                </a:solidFill>
                <a:latin typeface="+mn-ea"/>
                <a:ea typeface="+mn-ea"/>
              </a:rPr>
              <a:t> 에러 처리</a:t>
            </a:r>
            <a:endParaRPr lang="ko-KR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소프트웨어, 멀티미디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9E03DC-0033-30AF-6337-BE763F19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23" y="218991"/>
            <a:ext cx="8702035" cy="64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6B4F8-F39D-F7B8-39D7-DF3E39E6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30EC9D0-6BC6-65CE-C2A9-EFC3D51A2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사용자 관련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0B6DA-2F94-1D75-80A3-BD083874F7DD}"/>
              </a:ext>
            </a:extLst>
          </p:cNvPr>
          <p:cNvSpPr txBox="1"/>
          <p:nvPr/>
        </p:nvSpPr>
        <p:spPr>
          <a:xfrm>
            <a:off x="628649" y="1997045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1FFB9-D097-8AE1-DCE3-C8A6102E6862}"/>
              </a:ext>
            </a:extLst>
          </p:cNvPr>
          <p:cNvSpPr txBox="1"/>
          <p:nvPr/>
        </p:nvSpPr>
        <p:spPr>
          <a:xfrm>
            <a:off x="749299" y="1294606"/>
            <a:ext cx="2872902" cy="504753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endParaRPr lang="ko-KR" sz="1400" dirty="0">
              <a:solidFill>
                <a:srgbClr val="3B3B3B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 정보 표시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작성한 게시글/</a:t>
            </a:r>
            <a:r>
              <a:rPr lang="ko-KR" sz="1400" dirty="0" err="1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스니펫</a:t>
            </a: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 목록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레벨 및 </a:t>
            </a:r>
            <a:r>
              <a:rPr lang="ko-KR" sz="1400" dirty="0" err="1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뱃지</a:t>
            </a: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 표시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활동 통계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 정보 요약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각종 메뉴 링크</a:t>
            </a:r>
            <a:endParaRPr lang="ko-KR" sz="1400" dirty="0">
              <a:solidFill>
                <a:srgbClr val="000000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altLang="en-US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닉네임</a:t>
            </a: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, 이메일 수정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프로필 이미지 업로드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비밀번호 변경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endParaRPr lang="ko-KR" altLang="en-US" sz="1400" dirty="0">
              <a:solidFill>
                <a:srgbClr val="3B3B3B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사용자가 작성한 게시글 목록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사용자가 작성한 </a:t>
            </a:r>
            <a:r>
              <a:rPr lang="ko-KR" sz="1400" dirty="0" err="1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스니펫</a:t>
            </a: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 목록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algn="l"/>
            <a:endParaRPr lang="ko-KR" sz="1400" dirty="0">
              <a:solidFill>
                <a:srgbClr val="3B3B3B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획득한 </a:t>
            </a:r>
            <a:r>
              <a:rPr lang="ko-KR" sz="1400" dirty="0" err="1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뱃지</a:t>
            </a: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 목록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 err="1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뱃지</a:t>
            </a: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 획득 조건 표시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algn="l"/>
            <a:endParaRPr lang="ko-KR" sz="1400" dirty="0">
              <a:solidFill>
                <a:srgbClr val="3B3B3B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북마크한 문제 목록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 랭킹 표시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포인트별 순위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342900" indent="-342900" algn="l">
              <a:buChar char="•"/>
            </a:pPr>
            <a:r>
              <a:rPr lang="ko-KR" sz="1400" dirty="0">
                <a:solidFill>
                  <a:srgbClr val="3B3B3B"/>
                </a:solidFill>
                <a:latin typeface="+mn-ea"/>
                <a:ea typeface="+mn-ea"/>
                <a:cs typeface="ADLaM Display" panose="02010000000000000000" pitchFamily="2" charset="0"/>
              </a:rPr>
              <a:t>포인트 획득 방법 안내</a:t>
            </a:r>
            <a:endParaRPr lang="ko-KR" sz="14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algn="l"/>
            <a:endParaRPr lang="ko-KR" sz="1400" b="1" dirty="0">
              <a:latin typeface="+mn-ea"/>
              <a:ea typeface="+mn-ea"/>
              <a:cs typeface="ADLaM Display" panose="02010000000000000000" pitchFamily="2" charset="0"/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DLaM Display" panose="02010000000000000000" pitchFamily="2" charset="0"/>
            </a:endParaRPr>
          </a:p>
        </p:txBody>
      </p:sp>
      <p:pic>
        <p:nvPicPr>
          <p:cNvPr id="2" name="그림 1" descr="스크린샷, 텍스트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E27F5D0-48F3-7567-66B5-D3694F2B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10" y="648476"/>
            <a:ext cx="4967563" cy="58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8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18AC-600C-A558-6C44-AB573C24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9EDB082-3319-319C-D9DE-1FC1A1087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게시글</a:t>
            </a:r>
            <a:endParaRPr spc="-6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8C242-E0A4-A932-8513-7B8DD33A5D00}"/>
              </a:ext>
            </a:extLst>
          </p:cNvPr>
          <p:cNvSpPr txBox="1"/>
          <p:nvPr/>
        </p:nvSpPr>
        <p:spPr>
          <a:xfrm>
            <a:off x="1304923" y="2982248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29C94-6EDC-58BA-9F29-BE5218FCF51D}"/>
              </a:ext>
            </a:extLst>
          </p:cNvPr>
          <p:cNvSpPr txBox="1"/>
          <p:nvPr/>
        </p:nvSpPr>
        <p:spPr>
          <a:xfrm>
            <a:off x="379786" y="1246692"/>
            <a:ext cx="441742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ko-KR" dirty="0">
              <a:solidFill>
                <a:srgbClr val="3B3B3B"/>
              </a:solidFill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제목, 내용 입력</a:t>
            </a:r>
            <a:endParaRPr lang="ko-KR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파일 업로드 기능</a:t>
            </a:r>
            <a:endParaRPr lang="ko-KR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임시저장 기능</a:t>
            </a:r>
            <a:endParaRPr lang="ko-KR" dirty="0">
              <a:latin typeface="+mn-ea"/>
              <a:ea typeface="+mn-ea"/>
            </a:endParaRPr>
          </a:p>
          <a:p>
            <a:pPr algn="l"/>
            <a:endParaRPr lang="ko-KR" dirty="0">
              <a:solidFill>
                <a:srgbClr val="3B3B3B"/>
              </a:solidFill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게시글 내용 표시</a:t>
            </a:r>
            <a:endParaRPr lang="ko-KR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댓글 작성/조회</a:t>
            </a:r>
            <a:endParaRPr lang="ko-KR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좋아요 기능</a:t>
            </a:r>
            <a:endParaRPr lang="ko-KR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수정/삭제 권한 관리</a:t>
            </a:r>
            <a:endParaRPr lang="ko-KR" dirty="0">
              <a:latin typeface="+mn-ea"/>
              <a:ea typeface="+mn-ea"/>
            </a:endParaRPr>
          </a:p>
          <a:p>
            <a:pPr algn="l"/>
            <a:endParaRPr lang="ko-KR" dirty="0">
              <a:solidFill>
                <a:srgbClr val="3B3B3B"/>
              </a:solidFill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기존 게시글 내용 수정</a:t>
            </a:r>
            <a:endParaRPr lang="ko-KR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</a:rPr>
              <a:t>파일 관리</a:t>
            </a:r>
            <a:endParaRPr lang="ko-KR" dirty="0">
              <a:latin typeface="+mn-ea"/>
              <a:ea typeface="+mn-ea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E3BE89-6658-67AC-CD95-355C2B4E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55" y="976146"/>
            <a:ext cx="7567533" cy="45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7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9CAF1-AF4F-AA67-AE05-1724449A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03EA8-456F-80E8-270B-79C75D18507E}"/>
              </a:ext>
            </a:extLst>
          </p:cNvPr>
          <p:cNvSpPr txBox="1"/>
          <p:nvPr/>
        </p:nvSpPr>
        <p:spPr>
          <a:xfrm>
            <a:off x="666749" y="3101019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772EF-B0F2-7874-7FCC-23D7C3B0B817}"/>
              </a:ext>
            </a:extLst>
          </p:cNvPr>
          <p:cNvSpPr txBox="1"/>
          <p:nvPr/>
        </p:nvSpPr>
        <p:spPr>
          <a:xfrm>
            <a:off x="10584645" y="1907457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34DB25C-5917-E350-CF01-86DA3C13E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80"/>
              <a:t>검색　기능</a:t>
            </a:r>
            <a:endParaRPr spc="-60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B38A3-7B0C-26EF-0A83-C7C881677C66}"/>
              </a:ext>
            </a:extLst>
          </p:cNvPr>
          <p:cNvSpPr txBox="1"/>
          <p:nvPr/>
        </p:nvSpPr>
        <p:spPr>
          <a:xfrm>
            <a:off x="349885" y="1358150"/>
            <a:ext cx="25681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  <a:cs typeface="Arial"/>
              </a:rPr>
              <a:t>게시글 목록 조회 및 </a:t>
            </a:r>
            <a:r>
              <a:rPr lang="ko-KR" dirty="0" err="1">
                <a:solidFill>
                  <a:srgbClr val="3B3B3B"/>
                </a:solidFill>
                <a:latin typeface="+mn-ea"/>
                <a:ea typeface="+mn-ea"/>
                <a:cs typeface="Arial"/>
              </a:rPr>
              <a:t>페이징</a:t>
            </a:r>
            <a:endParaRPr lang="ko-KR" dirty="0">
              <a:latin typeface="+mn-ea"/>
              <a:ea typeface="+mn-ea"/>
              <a:cs typeface="Arial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  <a:cs typeface="Arial"/>
              </a:rPr>
              <a:t>검색 및 필터링 기능</a:t>
            </a:r>
            <a:endParaRPr lang="ko-KR" dirty="0">
              <a:latin typeface="+mn-ea"/>
              <a:ea typeface="+mn-ea"/>
              <a:cs typeface="Arial"/>
            </a:endParaRPr>
          </a:p>
          <a:p>
            <a:pPr marL="342900" indent="-342900" algn="l">
              <a:buChar char="•"/>
            </a:pPr>
            <a:r>
              <a:rPr lang="ko-KR" dirty="0">
                <a:solidFill>
                  <a:srgbClr val="3B3B3B"/>
                </a:solidFill>
                <a:latin typeface="+mn-ea"/>
                <a:ea typeface="+mn-ea"/>
                <a:cs typeface="Arial"/>
              </a:rPr>
              <a:t>정렬 옵션</a:t>
            </a:r>
            <a:endParaRPr lang="ko-KR" dirty="0">
              <a:latin typeface="+mn-ea"/>
              <a:ea typeface="+mn-ea"/>
            </a:endParaRPr>
          </a:p>
        </p:txBody>
      </p:sp>
      <p:pic>
        <p:nvPicPr>
          <p:cNvPr id="4" name="그림 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AAEA96-0B92-51CF-F35C-D527CBFF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63" y="875967"/>
            <a:ext cx="9143886" cy="5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4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972AB-7A7C-332C-A6C1-2B001C22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8A0A18-5E10-6776-3EF8-728A1CA48E7B}"/>
              </a:ext>
            </a:extLst>
          </p:cNvPr>
          <p:cNvSpPr txBox="1"/>
          <p:nvPr/>
        </p:nvSpPr>
        <p:spPr>
          <a:xfrm>
            <a:off x="10584645" y="1907457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B09E847-A9AC-EB28-0954-E5D096E56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스니펫  게시판</a:t>
            </a:r>
            <a:endParaRPr spc="-60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C4FA5-DB77-505C-5C17-D17FD0DCBD06}"/>
              </a:ext>
            </a:extLst>
          </p:cNvPr>
          <p:cNvSpPr txBox="1"/>
          <p:nvPr/>
        </p:nvSpPr>
        <p:spPr>
          <a:xfrm>
            <a:off x="481932" y="1313952"/>
            <a:ext cx="3514452" cy="4539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  </a:t>
            </a:r>
            <a:r>
              <a:rPr lang="ko-KR" altLang="en-US" sz="1700" dirty="0" err="1">
                <a:solidFill>
                  <a:srgbClr val="3B3B3B"/>
                </a:solidFill>
                <a:latin typeface="+mn-ea"/>
                <a:ea typeface="+mn-ea"/>
              </a:rPr>
              <a:t>스니펫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 </a:t>
            </a:r>
            <a:r>
              <a:rPr lang="ko-KR" sz="1700" dirty="0">
                <a:solidFill>
                  <a:srgbClr val="3B3B3B"/>
                </a:solidFill>
                <a:latin typeface="+mn-ea"/>
                <a:ea typeface="+mn-ea"/>
              </a:rPr>
              <a:t>목록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 </a:t>
            </a:r>
            <a:r>
              <a:rPr lang="ko-KR" sz="1700" dirty="0">
                <a:solidFill>
                  <a:srgbClr val="3B3B3B"/>
                </a:solidFill>
                <a:latin typeface="+mn-ea"/>
                <a:ea typeface="+mn-ea"/>
              </a:rPr>
              <a:t>조회</a:t>
            </a:r>
            <a:endParaRPr lang="ko-KR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언어별</a:t>
            </a:r>
            <a:r>
              <a:rPr lang="en-US" altLang="ko-KR" sz="1700" dirty="0">
                <a:solidFill>
                  <a:srgbClr val="3B3B3B"/>
                </a:solidFill>
                <a:latin typeface="+mn-ea"/>
                <a:ea typeface="+mn-ea"/>
              </a:rPr>
              <a:t>,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 인기도별 필터링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sz="1700" dirty="0">
                <a:solidFill>
                  <a:srgbClr val="3B3B3B"/>
                </a:solidFill>
                <a:latin typeface="+mn-ea"/>
                <a:ea typeface="+mn-ea"/>
              </a:rPr>
              <a:t>검색 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기능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endParaRPr lang="ko-KR" altLang="en-US" sz="1700" dirty="0">
              <a:solidFill>
                <a:srgbClr val="3B3B3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  </a:t>
            </a:r>
            <a:r>
              <a:rPr lang="ko-KR" altLang="en-US" sz="1700" dirty="0" err="1">
                <a:solidFill>
                  <a:srgbClr val="3B3B3B"/>
                </a:solidFill>
                <a:latin typeface="+mn-ea"/>
                <a:ea typeface="+mn-ea"/>
              </a:rPr>
              <a:t>스니펫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 작성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코드 입력 </a:t>
            </a:r>
            <a:r>
              <a:rPr lang="en-US" altLang="ko-KR" sz="1700" dirty="0">
                <a:solidFill>
                  <a:srgbClr val="3B3B3B"/>
                </a:solidFill>
                <a:latin typeface="+mn-ea"/>
                <a:ea typeface="+mn-ea"/>
              </a:rPr>
              <a:t>(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언어별 </a:t>
            </a:r>
            <a:r>
              <a:rPr lang="ko-KR" altLang="en-US" sz="1700" dirty="0" err="1">
                <a:solidFill>
                  <a:srgbClr val="3B3B3B"/>
                </a:solidFill>
                <a:latin typeface="+mn-ea"/>
                <a:ea typeface="+mn-ea"/>
              </a:rPr>
              <a:t>하이라이팅</a:t>
            </a:r>
            <a:r>
              <a:rPr lang="en-US" altLang="ko-KR" sz="1700" dirty="0">
                <a:solidFill>
                  <a:srgbClr val="3B3B3B"/>
                </a:solidFill>
                <a:latin typeface="+mn-ea"/>
                <a:ea typeface="+mn-ea"/>
              </a:rPr>
              <a:t>)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제목</a:t>
            </a:r>
            <a:r>
              <a:rPr lang="en-US" altLang="ko-KR" sz="1700" dirty="0">
                <a:solidFill>
                  <a:srgbClr val="3B3B3B"/>
                </a:solidFill>
                <a:latin typeface="+mn-ea"/>
                <a:ea typeface="+mn-ea"/>
              </a:rPr>
              <a:t>,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 설명 입력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태그 기능</a:t>
            </a:r>
            <a:endParaRPr lang="ko-KR" altLang="en-US" sz="1700" dirty="0">
              <a:latin typeface="+mn-ea"/>
              <a:ea typeface="+mn-ea"/>
            </a:endParaRPr>
          </a:p>
          <a:p>
            <a:pPr algn="l"/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  </a:t>
            </a:r>
            <a:r>
              <a:rPr lang="ko-KR" altLang="en-US" sz="1700" dirty="0" err="1">
                <a:solidFill>
                  <a:srgbClr val="3B3B3B"/>
                </a:solidFill>
                <a:latin typeface="+mn-ea"/>
                <a:ea typeface="+mn-ea"/>
              </a:rPr>
              <a:t>스니펫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 상세보기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코드 </a:t>
            </a:r>
            <a:r>
              <a:rPr lang="ko-KR" altLang="en-US" sz="1700" dirty="0" err="1">
                <a:solidFill>
                  <a:srgbClr val="3B3B3B"/>
                </a:solidFill>
                <a:latin typeface="+mn-ea"/>
                <a:ea typeface="+mn-ea"/>
              </a:rPr>
              <a:t>하이라이팅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 표시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댓글 </a:t>
            </a:r>
            <a:r>
              <a:rPr lang="ko-KR" sz="1700" dirty="0">
                <a:solidFill>
                  <a:srgbClr val="3B3B3B"/>
                </a:solidFill>
                <a:latin typeface="+mn-ea"/>
                <a:ea typeface="+mn-ea"/>
              </a:rPr>
              <a:t>및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 좋아요 기능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코드 실행 기능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공유 </a:t>
            </a:r>
            <a:r>
              <a:rPr lang="ko-KR" sz="1700" dirty="0">
                <a:solidFill>
                  <a:srgbClr val="3B3B3B"/>
                </a:solidFill>
                <a:latin typeface="+mn-ea"/>
                <a:ea typeface="+mn-ea"/>
              </a:rPr>
              <a:t>기능</a:t>
            </a:r>
            <a:endParaRPr lang="ko-KR" sz="1700" dirty="0">
              <a:latin typeface="+mn-ea"/>
              <a:ea typeface="+mn-ea"/>
            </a:endParaRPr>
          </a:p>
          <a:p>
            <a:pPr algn="l">
              <a:buChar char="•"/>
            </a:pPr>
            <a:endParaRPr lang="ko-KR" sz="1700" dirty="0">
              <a:solidFill>
                <a:srgbClr val="3B3B3B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  </a:t>
            </a:r>
            <a:r>
              <a:rPr lang="ko-KR" altLang="en-US" sz="1700" dirty="0" err="1">
                <a:solidFill>
                  <a:srgbClr val="3B3B3B"/>
                </a:solidFill>
                <a:latin typeface="+mn-ea"/>
                <a:ea typeface="+mn-ea"/>
              </a:rPr>
              <a:t>스니펫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 수정</a:t>
            </a:r>
            <a:endParaRPr lang="ko-KR" altLang="en-US" sz="1700" dirty="0">
              <a:latin typeface="+mn-ea"/>
              <a:ea typeface="+mn-ea"/>
            </a:endParaRPr>
          </a:p>
          <a:p>
            <a:pPr algn="l">
              <a:buChar char="•"/>
            </a:pP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기존 </a:t>
            </a:r>
            <a:r>
              <a:rPr lang="ko-KR" altLang="en-US" sz="1700" dirty="0" err="1">
                <a:solidFill>
                  <a:srgbClr val="3B3B3B"/>
                </a:solidFill>
                <a:latin typeface="+mn-ea"/>
                <a:ea typeface="+mn-ea"/>
              </a:rPr>
              <a:t>스니펫</a:t>
            </a:r>
            <a:r>
              <a:rPr lang="ko-KR" altLang="en-US" sz="1700" dirty="0">
                <a:solidFill>
                  <a:srgbClr val="3B3B3B"/>
                </a:solidFill>
                <a:latin typeface="+mn-ea"/>
                <a:ea typeface="+mn-ea"/>
              </a:rPr>
              <a:t> 내용 수정</a:t>
            </a:r>
            <a:endParaRPr lang="ko-KR" altLang="en-US" sz="17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endParaRPr lang="ko-KR" sz="1700" dirty="0">
              <a:solidFill>
                <a:srgbClr val="3B3B3B"/>
              </a:solidFill>
              <a:latin typeface="+mn-ea"/>
              <a:ea typeface="+mn-ea"/>
              <a:cs typeface="Arial"/>
            </a:endParaRPr>
          </a:p>
        </p:txBody>
      </p:sp>
      <p:pic>
        <p:nvPicPr>
          <p:cNvPr id="3" name="그림 2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969C4D-08F4-0D0A-3010-7CCAB363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80" y="69679"/>
            <a:ext cx="6254656" cy="3689345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3964A1-3556-3673-8887-0B8E2107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349" y="2511541"/>
            <a:ext cx="6991624" cy="39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FB153-9D8A-573C-D157-F3FB45E25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9BEEE45-BCE3-4D54-EA22-0AC9DAED3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실시간  알림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007CD-F2E3-639C-0AE8-608178A7C1CC}"/>
              </a:ext>
            </a:extLst>
          </p:cNvPr>
          <p:cNvSpPr txBox="1"/>
          <p:nvPr/>
        </p:nvSpPr>
        <p:spPr>
          <a:xfrm>
            <a:off x="666749" y="3101019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4B301-B5A3-FF31-ECFD-B29DA992892B}"/>
              </a:ext>
            </a:extLst>
          </p:cNvPr>
          <p:cNvSpPr txBox="1"/>
          <p:nvPr/>
        </p:nvSpPr>
        <p:spPr>
          <a:xfrm>
            <a:off x="749494" y="1318847"/>
            <a:ext cx="2714205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Char char="•"/>
            </a:pPr>
            <a:r>
              <a:rPr lang="ko-KR" altLang="en-US">
                <a:solidFill>
                  <a:srgbClr val="3B3B3B"/>
                </a:solidFill>
                <a:latin typeface="돋음"/>
              </a:rPr>
              <a:t>시스템 알림</a:t>
            </a:r>
            <a:endParaRPr lang="ko-KR">
              <a:latin typeface="돋음"/>
            </a:endParaRPr>
          </a:p>
          <a:p>
            <a:pPr marL="342900" indent="-342900" algn="l">
              <a:buChar char="•"/>
            </a:pPr>
            <a:r>
              <a:rPr lang="ko-KR" altLang="en-US">
                <a:solidFill>
                  <a:srgbClr val="3B3B3B"/>
                </a:solidFill>
                <a:latin typeface="돋음"/>
              </a:rPr>
              <a:t>댓글</a:t>
            </a:r>
            <a:r>
              <a:rPr lang="ko-KR">
                <a:solidFill>
                  <a:srgbClr val="3B3B3B"/>
                </a:solidFill>
                <a:latin typeface="돋음"/>
              </a:rPr>
              <a:t>, </a:t>
            </a:r>
            <a:r>
              <a:rPr lang="ko-KR" altLang="en-US">
                <a:solidFill>
                  <a:srgbClr val="3B3B3B"/>
                </a:solidFill>
                <a:latin typeface="돋음"/>
              </a:rPr>
              <a:t>좋아요 알림</a:t>
            </a:r>
            <a:endParaRPr lang="ko-KR">
              <a:latin typeface="돋음"/>
            </a:endParaRPr>
          </a:p>
          <a:p>
            <a:pPr marL="342900" indent="-342900" algn="l">
              <a:buChar char="•"/>
            </a:pPr>
            <a:r>
              <a:rPr lang="ko-KR" altLang="en-US">
                <a:solidFill>
                  <a:srgbClr val="3B3B3B"/>
                </a:solidFill>
                <a:latin typeface="돋음"/>
              </a:rPr>
              <a:t>실시간 알림 업데이트</a:t>
            </a:r>
            <a:endParaRPr lang="ko-KR">
              <a:latin typeface="돋음"/>
            </a:endParaRPr>
          </a:p>
          <a:p>
            <a:pPr algn="l"/>
            <a:endParaRPr lang="ko-KR">
              <a:solidFill>
                <a:srgbClr val="3B3B3B"/>
              </a:solidFill>
              <a:latin typeface="돋음"/>
              <a:ea typeface="Noto Sans KR"/>
            </a:endParaRPr>
          </a:p>
        </p:txBody>
      </p:sp>
      <p:pic>
        <p:nvPicPr>
          <p:cNvPr id="3" name="그림 2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CC155C2-9EDD-DB74-B401-3CAA41E4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19" y="970385"/>
            <a:ext cx="8450673" cy="3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483F5-1FCC-CA78-9C9F-C7A3254C8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D0F006-91D9-90F2-C24C-F52A858DEB30}"/>
              </a:ext>
            </a:extLst>
          </p:cNvPr>
          <p:cNvSpPr txBox="1"/>
          <p:nvPr/>
        </p:nvSpPr>
        <p:spPr>
          <a:xfrm>
            <a:off x="10584645" y="1907457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52B4D43-9D7C-60D8-5E9F-B343796FD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문제풀이 - 코딩문제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2670-9EFF-2922-2C9A-7EFEE88AD0BD}"/>
              </a:ext>
            </a:extLst>
          </p:cNvPr>
          <p:cNvSpPr txBox="1"/>
          <p:nvPr/>
        </p:nvSpPr>
        <p:spPr>
          <a:xfrm>
            <a:off x="481932" y="1313952"/>
            <a:ext cx="3514452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 문제 목록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알고리즘 문제 목록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난이도별</a:t>
            </a:r>
            <a:r>
              <a:rPr lang="en-US" altLang="ko-KR" sz="1500" dirty="0">
                <a:solidFill>
                  <a:srgbClr val="3B3B3B"/>
                </a:solidFill>
                <a:latin typeface="+mn-ea"/>
                <a:ea typeface="+mn-ea"/>
              </a:rPr>
              <a:t>,</a:t>
            </a: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 카테고리별 필터링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altLang="en-US" sz="1500" dirty="0">
                <a:solidFill>
                  <a:srgbClr val="3B3B3B"/>
                </a:solidFill>
                <a:latin typeface="+mn-ea"/>
                <a:ea typeface="+mn-ea"/>
              </a:rPr>
              <a:t>추천 문제 표시</a:t>
            </a:r>
            <a:endParaRPr lang="ko-KR" altLang="en-US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altLang="en-US" sz="1500" dirty="0">
                <a:solidFill>
                  <a:srgbClr val="3B3B3B"/>
                </a:solidFill>
                <a:latin typeface="+mn-ea"/>
                <a:ea typeface="+mn-ea"/>
              </a:rPr>
              <a:t>사용자 진행 상황 표시</a:t>
            </a:r>
            <a:endParaRPr lang="ko-KR" sz="1500" dirty="0">
              <a:latin typeface="+mn-ea"/>
              <a:ea typeface="+mn-ea"/>
            </a:endParaRPr>
          </a:p>
          <a:p>
            <a:pPr algn="l"/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 문제 상세보기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문제 설명 및 제약조건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코드 작성 에디터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제출 및 실행 기능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테스트 케이스 실행</a:t>
            </a:r>
            <a:endParaRPr lang="ko-KR" sz="1500" dirty="0">
              <a:latin typeface="+mn-ea"/>
              <a:ea typeface="+mn-ea"/>
            </a:endParaRPr>
          </a:p>
          <a:p>
            <a:pPr algn="l"/>
            <a:endParaRPr lang="ko-KR" sz="1500" dirty="0">
              <a:solidFill>
                <a:srgbClr val="3B3B3B"/>
              </a:solidFill>
              <a:latin typeface="+mn-ea"/>
              <a:ea typeface="+mn-ea"/>
            </a:endParaRPr>
          </a:p>
          <a:p>
            <a:pPr algn="l"/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 제출 이력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altLang="en-US" sz="1500" dirty="0">
                <a:solidFill>
                  <a:srgbClr val="3B3B3B"/>
                </a:solidFill>
                <a:latin typeface="+mn-ea"/>
                <a:ea typeface="+mn-ea"/>
              </a:rPr>
              <a:t>사용자의 문제 제출 기록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실행 결과 및 성능 분석</a:t>
            </a:r>
            <a:endParaRPr lang="ko-KR" sz="1500" dirty="0">
              <a:latin typeface="+mn-ea"/>
              <a:ea typeface="+mn-ea"/>
            </a:endParaRPr>
          </a:p>
          <a:p>
            <a:pPr marL="342900" indent="-342900" algn="l">
              <a:buChar char="•"/>
            </a:pPr>
            <a:r>
              <a:rPr lang="ko-KR" sz="1500" dirty="0">
                <a:solidFill>
                  <a:srgbClr val="3B3B3B"/>
                </a:solidFill>
                <a:latin typeface="+mn-ea"/>
                <a:ea typeface="+mn-ea"/>
              </a:rPr>
              <a:t>코드 리뷰 히스토리</a:t>
            </a:r>
            <a:endParaRPr lang="ko-KR" sz="1500" dirty="0">
              <a:latin typeface="+mn-ea"/>
              <a:ea typeface="+mn-ea"/>
            </a:endParaRPr>
          </a:p>
          <a:p>
            <a:pPr algn="l"/>
            <a:endParaRPr lang="ko-KR" sz="1700" dirty="0">
              <a:solidFill>
                <a:srgbClr val="3B3B3B"/>
              </a:solidFill>
              <a:latin typeface="+mn-ea"/>
              <a:ea typeface="+mn-ea"/>
              <a:cs typeface="Arial"/>
            </a:endParaRPr>
          </a:p>
        </p:txBody>
      </p:sp>
      <p:pic>
        <p:nvPicPr>
          <p:cNvPr id="4" name="그림 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B87320-FCA1-780D-79FB-8B2EE91B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83" y="169221"/>
            <a:ext cx="6919524" cy="63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8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9DFDF-C1E8-C05A-FBF4-38B8A9E3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3FDF23-09B7-C7BF-C848-E570B69C2A2E}"/>
              </a:ext>
            </a:extLst>
          </p:cNvPr>
          <p:cNvSpPr txBox="1"/>
          <p:nvPr/>
        </p:nvSpPr>
        <p:spPr>
          <a:xfrm>
            <a:off x="10584645" y="1907457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0D0A5BA-FEB2-D1F3-8513-44575AC5D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95154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문제풀이 -  일일문제</a:t>
            </a:r>
            <a:br>
              <a:rPr lang="ko-KR" altLang="en-US" spc="-580">
                <a:ea typeface="맑은 고딕"/>
              </a:rPr>
            </a:br>
            <a:endParaRPr lang="ko-KR" altLang="en-US" spc="-58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EE475-D715-4B07-914A-484BA96C6829}"/>
              </a:ext>
            </a:extLst>
          </p:cNvPr>
          <p:cNvSpPr txBox="1"/>
          <p:nvPr/>
        </p:nvSpPr>
        <p:spPr>
          <a:xfrm>
            <a:off x="481932" y="1313952"/>
            <a:ext cx="3514452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sz="1500">
              <a:solidFill>
                <a:srgbClr val="3B3B3B"/>
              </a:solidFill>
              <a:latin typeface="돋음"/>
            </a:endParaRPr>
          </a:p>
          <a:p>
            <a:pPr algn="l"/>
            <a:r>
              <a:rPr lang="ko-KR" sz="1500">
                <a:solidFill>
                  <a:srgbClr val="3B3B3B"/>
                </a:solidFill>
                <a:latin typeface="돋음"/>
              </a:rPr>
              <a:t> 일일 문제</a:t>
            </a:r>
            <a:endParaRPr lang="ko-KR" sz="1500">
              <a:latin typeface="돋음"/>
            </a:endParaRPr>
          </a:p>
          <a:p>
            <a:pPr marL="342900" indent="-342900" algn="l">
              <a:buChar char="•"/>
            </a:pPr>
            <a:r>
              <a:rPr lang="ko-KR" sz="1500">
                <a:solidFill>
                  <a:srgbClr val="3B3B3B"/>
                </a:solidFill>
                <a:latin typeface="돋음"/>
              </a:rPr>
              <a:t>오늘의 문제 표시</a:t>
            </a:r>
            <a:endParaRPr lang="ko-KR" sz="1500">
              <a:latin typeface="돋음"/>
            </a:endParaRPr>
          </a:p>
          <a:p>
            <a:pPr marL="342900" indent="-342900" algn="l">
              <a:buChar char="•"/>
            </a:pPr>
            <a:r>
              <a:rPr lang="ko-KR" sz="1500">
                <a:solidFill>
                  <a:srgbClr val="3B3B3B"/>
                </a:solidFill>
                <a:latin typeface="돋음"/>
              </a:rPr>
              <a:t>이번 주/이번 달 문제 목록</a:t>
            </a:r>
            <a:endParaRPr lang="ko-KR" sz="1500">
              <a:latin typeface="돋음"/>
            </a:endParaRPr>
          </a:p>
          <a:p>
            <a:pPr marL="342900" indent="-342900" algn="l">
              <a:buChar char="•"/>
            </a:pPr>
            <a:r>
              <a:rPr lang="ko-KR" sz="1500">
                <a:solidFill>
                  <a:srgbClr val="3B3B3B"/>
                </a:solidFill>
                <a:latin typeface="돋음"/>
              </a:rPr>
              <a:t>문제 통계 정보</a:t>
            </a:r>
            <a:endParaRPr lang="ko-KR" sz="1500">
              <a:latin typeface="돋음"/>
            </a:endParaRPr>
          </a:p>
          <a:p>
            <a:pPr marL="342900" indent="-342900" algn="l">
              <a:buChar char="•"/>
            </a:pPr>
            <a:r>
              <a:rPr lang="ko-KR" sz="1500">
                <a:solidFill>
                  <a:srgbClr val="3B3B3B"/>
                </a:solidFill>
                <a:latin typeface="돋음"/>
              </a:rPr>
              <a:t>문제 자동 생성 기능</a:t>
            </a:r>
            <a:endParaRPr lang="ko-KR" sz="1500">
              <a:latin typeface="돋음"/>
            </a:endParaRPr>
          </a:p>
          <a:p>
            <a:pPr algn="l"/>
            <a:endParaRPr lang="ko-KR" sz="1500">
              <a:solidFill>
                <a:srgbClr val="3B3B3B"/>
              </a:solidFill>
              <a:latin typeface="돋음"/>
            </a:endParaRPr>
          </a:p>
          <a:p>
            <a:pPr algn="l"/>
            <a:endParaRPr lang="ko-KR" sz="1700">
              <a:solidFill>
                <a:srgbClr val="3B3B3B"/>
              </a:solidFill>
              <a:latin typeface="돋음"/>
              <a:cs typeface="Arial"/>
            </a:endParaRPr>
          </a:p>
        </p:txBody>
      </p:sp>
      <p:pic>
        <p:nvPicPr>
          <p:cNvPr id="3" name="그림 2" descr="텍스트, 스크린샷, 소프트웨어, 멀티미디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53C641-4B49-54FC-AA57-EA24A566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3" y="3116234"/>
            <a:ext cx="5291231" cy="3325504"/>
          </a:xfrm>
          <a:prstGeom prst="rect">
            <a:avLst/>
          </a:prstGeom>
        </p:spPr>
      </p:pic>
      <p:pic>
        <p:nvPicPr>
          <p:cNvPr id="4" name="그림 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ABD557-F845-EA13-C849-362CE382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082" y="418684"/>
            <a:ext cx="5766182" cy="46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73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2989-A838-C1A2-5369-5BD4297DB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858848C-A215-D5EF-7502-17E9E25DA675}"/>
              </a:ext>
            </a:extLst>
          </p:cNvPr>
          <p:cNvSpPr txBox="1"/>
          <p:nvPr/>
        </p:nvSpPr>
        <p:spPr>
          <a:xfrm>
            <a:off x="10584645" y="1907457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CD04AAC-298B-9107-26A2-314FE109B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문제풀이 - A I 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793B0-AB5A-92FD-F4DB-24CDF598A302}"/>
              </a:ext>
            </a:extLst>
          </p:cNvPr>
          <p:cNvSpPr txBox="1"/>
          <p:nvPr/>
        </p:nvSpPr>
        <p:spPr>
          <a:xfrm>
            <a:off x="481932" y="1313952"/>
            <a:ext cx="351445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700">
                <a:solidFill>
                  <a:srgbClr val="3B3B3B"/>
                </a:solidFill>
                <a:latin typeface="돋음"/>
              </a:rPr>
              <a:t>  AI 문제 생성</a:t>
            </a:r>
          </a:p>
          <a:p>
            <a:pPr marL="342900" indent="-342900" algn="l">
              <a:buChar char="•"/>
            </a:pPr>
            <a:r>
              <a:rPr lang="ko-KR" altLang="en-US" sz="1700">
                <a:solidFill>
                  <a:srgbClr val="3B3B3B"/>
                </a:solidFill>
                <a:latin typeface="돋음"/>
              </a:rPr>
              <a:t>난이도 및 </a:t>
            </a:r>
            <a:r>
              <a:rPr lang="ko-KR" sz="1700">
                <a:solidFill>
                  <a:srgbClr val="3B3B3B"/>
                </a:solidFill>
                <a:latin typeface="돋음"/>
              </a:rPr>
              <a:t>카테고리 선택</a:t>
            </a:r>
            <a:endParaRPr lang="ko-KR" sz="1700">
              <a:latin typeface="돋음"/>
            </a:endParaRPr>
          </a:p>
          <a:p>
            <a:pPr marL="342900" indent="-342900" algn="l">
              <a:buChar char="•"/>
            </a:pPr>
            <a:r>
              <a:rPr lang="ko-KR" sz="1700">
                <a:solidFill>
                  <a:srgbClr val="3B3B3B"/>
                </a:solidFill>
                <a:latin typeface="돋음"/>
              </a:rPr>
              <a:t>문제</a:t>
            </a:r>
            <a:r>
              <a:rPr lang="ko-KR" altLang="en-US" sz="1700">
                <a:solidFill>
                  <a:srgbClr val="3B3B3B"/>
                </a:solidFill>
                <a:latin typeface="돋음"/>
              </a:rPr>
              <a:t> </a:t>
            </a:r>
            <a:r>
              <a:rPr lang="ko-KR" sz="1700">
                <a:solidFill>
                  <a:srgbClr val="3B3B3B"/>
                </a:solidFill>
                <a:latin typeface="돋음"/>
              </a:rPr>
              <a:t>설명</a:t>
            </a:r>
            <a:r>
              <a:rPr lang="ko-KR" altLang="en-US" sz="1700">
                <a:solidFill>
                  <a:srgbClr val="3B3B3B"/>
                </a:solidFill>
                <a:latin typeface="돋음"/>
              </a:rPr>
              <a:t> 입력</a:t>
            </a:r>
            <a:endParaRPr lang="ko-KR" sz="1700">
              <a:latin typeface="돋음"/>
            </a:endParaRPr>
          </a:p>
          <a:p>
            <a:pPr marL="342900" indent="-342900" algn="l">
              <a:buChar char="•"/>
            </a:pPr>
            <a:r>
              <a:rPr lang="en-US" altLang="ko-KR" sz="1700">
                <a:solidFill>
                  <a:srgbClr val="3B3B3B"/>
                </a:solidFill>
                <a:latin typeface="돋음"/>
              </a:rPr>
              <a:t>AI</a:t>
            </a:r>
            <a:r>
              <a:rPr lang="ko-KR" altLang="en-US" sz="1700">
                <a:solidFill>
                  <a:srgbClr val="3B3B3B"/>
                </a:solidFill>
                <a:latin typeface="돋음"/>
              </a:rPr>
              <a:t>가 생성한 </a:t>
            </a:r>
            <a:r>
              <a:rPr lang="ko-KR" sz="1700">
                <a:solidFill>
                  <a:srgbClr val="3B3B3B"/>
                </a:solidFill>
                <a:latin typeface="돋음"/>
              </a:rPr>
              <a:t>문제</a:t>
            </a:r>
            <a:r>
              <a:rPr lang="ko-KR" altLang="en-US" sz="1700">
                <a:solidFill>
                  <a:srgbClr val="3B3B3B"/>
                </a:solidFill>
                <a:latin typeface="돋음"/>
              </a:rPr>
              <a:t> 미리보기</a:t>
            </a:r>
            <a:endParaRPr lang="ko-KR" sz="1700">
              <a:latin typeface="돋음"/>
            </a:endParaRPr>
          </a:p>
          <a:p>
            <a:pPr marL="342900" indent="-342900" algn="l">
              <a:buChar char="•"/>
            </a:pPr>
            <a:r>
              <a:rPr lang="ko-KR" sz="1700">
                <a:solidFill>
                  <a:srgbClr val="3B3B3B"/>
                </a:solidFill>
                <a:latin typeface="돋음"/>
              </a:rPr>
              <a:t>문제 </a:t>
            </a:r>
            <a:r>
              <a:rPr lang="ko-KR" altLang="en-US" sz="1700">
                <a:solidFill>
                  <a:srgbClr val="3B3B3B"/>
                </a:solidFill>
                <a:latin typeface="돋음"/>
              </a:rPr>
              <a:t>저장 </a:t>
            </a:r>
            <a:r>
              <a:rPr lang="ko-KR" sz="1700">
                <a:solidFill>
                  <a:srgbClr val="3B3B3B"/>
                </a:solidFill>
                <a:latin typeface="돋음"/>
              </a:rPr>
              <a:t>기능</a:t>
            </a:r>
            <a:endParaRPr lang="ko-KR" sz="1700">
              <a:latin typeface="돋음"/>
            </a:endParaRPr>
          </a:p>
          <a:p>
            <a:pPr algn="l"/>
            <a:endParaRPr lang="ko-KR" sz="1700">
              <a:solidFill>
                <a:srgbClr val="3B3B3B"/>
              </a:solidFill>
              <a:latin typeface="돋음"/>
              <a:cs typeface="Arial"/>
            </a:endParaRPr>
          </a:p>
        </p:txBody>
      </p:sp>
      <p:pic>
        <p:nvPicPr>
          <p:cNvPr id="4" name="그림 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FC893E-3673-5A79-BED4-1DC902C1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2" y="3129019"/>
            <a:ext cx="5080319" cy="3135832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06E22D-D427-97B2-5E70-A9ECEA362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92" y="388778"/>
            <a:ext cx="3361183" cy="60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499" y="666749"/>
            <a:ext cx="1905000" cy="1333500"/>
          </a:xfrm>
          <a:custGeom>
            <a:avLst/>
            <a:gdLst/>
            <a:ahLst/>
            <a:cxnLst/>
            <a:rect l="l" t="t" r="r" b="b"/>
            <a:pathLst>
              <a:path w="1905000" h="1333500">
                <a:moveTo>
                  <a:pt x="380999" y="952499"/>
                </a:moveTo>
                <a:lnTo>
                  <a:pt x="190499" y="952499"/>
                </a:lnTo>
                <a:lnTo>
                  <a:pt x="190499" y="190499"/>
                </a:lnTo>
                <a:lnTo>
                  <a:pt x="195538" y="146863"/>
                </a:lnTo>
                <a:lnTo>
                  <a:pt x="209886" y="106783"/>
                </a:lnTo>
                <a:lnTo>
                  <a:pt x="232394" y="71409"/>
                </a:lnTo>
                <a:lnTo>
                  <a:pt x="261909" y="41894"/>
                </a:lnTo>
                <a:lnTo>
                  <a:pt x="297283" y="19386"/>
                </a:lnTo>
                <a:lnTo>
                  <a:pt x="337363" y="5038"/>
                </a:lnTo>
                <a:lnTo>
                  <a:pt x="380999" y="0"/>
                </a:lnTo>
                <a:lnTo>
                  <a:pt x="1523999" y="0"/>
                </a:lnTo>
                <a:lnTo>
                  <a:pt x="1567636" y="5038"/>
                </a:lnTo>
                <a:lnTo>
                  <a:pt x="1607716" y="19386"/>
                </a:lnTo>
                <a:lnTo>
                  <a:pt x="1643090" y="41894"/>
                </a:lnTo>
                <a:lnTo>
                  <a:pt x="1672605" y="71409"/>
                </a:lnTo>
                <a:lnTo>
                  <a:pt x="1695113" y="106783"/>
                </a:lnTo>
                <a:lnTo>
                  <a:pt x="1709461" y="146863"/>
                </a:lnTo>
                <a:lnTo>
                  <a:pt x="1714499" y="190499"/>
                </a:lnTo>
                <a:lnTo>
                  <a:pt x="380999" y="190499"/>
                </a:lnTo>
                <a:lnTo>
                  <a:pt x="380999" y="952499"/>
                </a:lnTo>
                <a:close/>
              </a:path>
              <a:path w="1905000" h="1333500">
                <a:moveTo>
                  <a:pt x="1714499" y="952499"/>
                </a:moveTo>
                <a:lnTo>
                  <a:pt x="1523999" y="952499"/>
                </a:lnTo>
                <a:lnTo>
                  <a:pt x="1523999" y="190499"/>
                </a:lnTo>
                <a:lnTo>
                  <a:pt x="1714499" y="190499"/>
                </a:lnTo>
                <a:lnTo>
                  <a:pt x="1714499" y="952499"/>
                </a:lnTo>
                <a:close/>
              </a:path>
              <a:path w="1905000" h="1333500">
                <a:moveTo>
                  <a:pt x="785849" y="833176"/>
                </a:moveTo>
                <a:lnTo>
                  <a:pt x="758584" y="827916"/>
                </a:lnTo>
                <a:lnTo>
                  <a:pt x="758893" y="827916"/>
                </a:lnTo>
                <a:lnTo>
                  <a:pt x="735508" y="812303"/>
                </a:lnTo>
                <a:lnTo>
                  <a:pt x="592633" y="669428"/>
                </a:lnTo>
                <a:lnTo>
                  <a:pt x="577006" y="645918"/>
                </a:lnTo>
                <a:lnTo>
                  <a:pt x="576895" y="645751"/>
                </a:lnTo>
                <a:lnTo>
                  <a:pt x="571692" y="619087"/>
                </a:lnTo>
                <a:lnTo>
                  <a:pt x="571648" y="618864"/>
                </a:lnTo>
                <a:lnTo>
                  <a:pt x="576862" y="592201"/>
                </a:lnTo>
                <a:lnTo>
                  <a:pt x="576895" y="592033"/>
                </a:lnTo>
                <a:lnTo>
                  <a:pt x="592633" y="568523"/>
                </a:lnTo>
                <a:lnTo>
                  <a:pt x="735508" y="425648"/>
                </a:lnTo>
                <a:lnTo>
                  <a:pt x="759186" y="409909"/>
                </a:lnTo>
                <a:lnTo>
                  <a:pt x="786072" y="404663"/>
                </a:lnTo>
                <a:lnTo>
                  <a:pt x="812903" y="409909"/>
                </a:lnTo>
                <a:lnTo>
                  <a:pt x="836413" y="425648"/>
                </a:lnTo>
                <a:lnTo>
                  <a:pt x="852026" y="449326"/>
                </a:lnTo>
                <a:lnTo>
                  <a:pt x="857287" y="476212"/>
                </a:lnTo>
                <a:lnTo>
                  <a:pt x="852110" y="503043"/>
                </a:lnTo>
                <a:lnTo>
                  <a:pt x="836413" y="526553"/>
                </a:lnTo>
                <a:lnTo>
                  <a:pt x="836413" y="526851"/>
                </a:lnTo>
                <a:lnTo>
                  <a:pt x="744177" y="619087"/>
                </a:lnTo>
                <a:lnTo>
                  <a:pt x="836413" y="711398"/>
                </a:lnTo>
                <a:lnTo>
                  <a:pt x="852041" y="734908"/>
                </a:lnTo>
                <a:lnTo>
                  <a:pt x="852152" y="735075"/>
                </a:lnTo>
                <a:lnTo>
                  <a:pt x="857355" y="761739"/>
                </a:lnTo>
                <a:lnTo>
                  <a:pt x="857398" y="761962"/>
                </a:lnTo>
                <a:lnTo>
                  <a:pt x="852185" y="788626"/>
                </a:lnTo>
                <a:lnTo>
                  <a:pt x="852152" y="788793"/>
                </a:lnTo>
                <a:lnTo>
                  <a:pt x="836413" y="812303"/>
                </a:lnTo>
                <a:lnTo>
                  <a:pt x="812736" y="827916"/>
                </a:lnTo>
                <a:lnTo>
                  <a:pt x="785849" y="833176"/>
                </a:lnTo>
                <a:close/>
              </a:path>
              <a:path w="1905000" h="1333500">
                <a:moveTo>
                  <a:pt x="1146300" y="827916"/>
                </a:moveTo>
                <a:lnTo>
                  <a:pt x="1092206" y="827916"/>
                </a:lnTo>
                <a:lnTo>
                  <a:pt x="1068883" y="812303"/>
                </a:lnTo>
                <a:lnTo>
                  <a:pt x="1053380" y="788793"/>
                </a:lnTo>
                <a:lnTo>
                  <a:pt x="1053270" y="788626"/>
                </a:lnTo>
                <a:lnTo>
                  <a:pt x="1048054" y="761962"/>
                </a:lnTo>
                <a:lnTo>
                  <a:pt x="1048010" y="761739"/>
                </a:lnTo>
                <a:lnTo>
                  <a:pt x="1053154" y="735075"/>
                </a:lnTo>
                <a:lnTo>
                  <a:pt x="1053186" y="734908"/>
                </a:lnTo>
                <a:lnTo>
                  <a:pt x="1068883" y="711398"/>
                </a:lnTo>
                <a:lnTo>
                  <a:pt x="1161119" y="619087"/>
                </a:lnTo>
                <a:lnTo>
                  <a:pt x="1068883" y="526851"/>
                </a:lnTo>
                <a:lnTo>
                  <a:pt x="1053144" y="503173"/>
                </a:lnTo>
                <a:lnTo>
                  <a:pt x="1047913" y="476212"/>
                </a:lnTo>
                <a:lnTo>
                  <a:pt x="1053144" y="449456"/>
                </a:lnTo>
                <a:lnTo>
                  <a:pt x="1068883" y="425946"/>
                </a:lnTo>
                <a:lnTo>
                  <a:pt x="1092688" y="410249"/>
                </a:lnTo>
                <a:lnTo>
                  <a:pt x="1092989" y="410249"/>
                </a:lnTo>
                <a:lnTo>
                  <a:pt x="1119447" y="405072"/>
                </a:lnTo>
                <a:lnTo>
                  <a:pt x="1146278" y="410249"/>
                </a:lnTo>
                <a:lnTo>
                  <a:pt x="1169788" y="425946"/>
                </a:lnTo>
                <a:lnTo>
                  <a:pt x="1170086" y="425946"/>
                </a:lnTo>
                <a:lnTo>
                  <a:pt x="1312663" y="568523"/>
                </a:lnTo>
                <a:lnTo>
                  <a:pt x="1328291" y="592033"/>
                </a:lnTo>
                <a:lnTo>
                  <a:pt x="1328402" y="592201"/>
                </a:lnTo>
                <a:lnTo>
                  <a:pt x="1333605" y="618864"/>
                </a:lnTo>
                <a:lnTo>
                  <a:pt x="1333648" y="619087"/>
                </a:lnTo>
                <a:lnTo>
                  <a:pt x="1328435" y="645751"/>
                </a:lnTo>
                <a:lnTo>
                  <a:pt x="1328402" y="645918"/>
                </a:lnTo>
                <a:lnTo>
                  <a:pt x="1312663" y="669428"/>
                </a:lnTo>
                <a:lnTo>
                  <a:pt x="1169788" y="812303"/>
                </a:lnTo>
                <a:lnTo>
                  <a:pt x="1146300" y="827916"/>
                </a:lnTo>
                <a:close/>
              </a:path>
              <a:path w="1905000" h="1333500">
                <a:moveTo>
                  <a:pt x="1170086" y="425946"/>
                </a:moveTo>
                <a:lnTo>
                  <a:pt x="1169788" y="425946"/>
                </a:lnTo>
                <a:lnTo>
                  <a:pt x="1169788" y="425648"/>
                </a:lnTo>
                <a:lnTo>
                  <a:pt x="1170086" y="425946"/>
                </a:lnTo>
                <a:close/>
              </a:path>
              <a:path w="1905000" h="1333500">
                <a:moveTo>
                  <a:pt x="1119796" y="833176"/>
                </a:moveTo>
                <a:lnTo>
                  <a:pt x="1118653" y="833176"/>
                </a:lnTo>
                <a:lnTo>
                  <a:pt x="1091751" y="827916"/>
                </a:lnTo>
                <a:lnTo>
                  <a:pt x="1146754" y="827916"/>
                </a:lnTo>
                <a:lnTo>
                  <a:pt x="1119796" y="833176"/>
                </a:lnTo>
                <a:close/>
              </a:path>
              <a:path w="1905000" h="1333500">
                <a:moveTo>
                  <a:pt x="1676399" y="1333499"/>
                </a:moveTo>
                <a:lnTo>
                  <a:pt x="228599" y="1333499"/>
                </a:lnTo>
                <a:lnTo>
                  <a:pt x="182542" y="1328853"/>
                </a:lnTo>
                <a:lnTo>
                  <a:pt x="139637" y="1315528"/>
                </a:lnTo>
                <a:lnTo>
                  <a:pt x="100807" y="1294446"/>
                </a:lnTo>
                <a:lnTo>
                  <a:pt x="66972" y="1266527"/>
                </a:lnTo>
                <a:lnTo>
                  <a:pt x="39053" y="1232692"/>
                </a:lnTo>
                <a:lnTo>
                  <a:pt x="17970" y="1193861"/>
                </a:lnTo>
                <a:lnTo>
                  <a:pt x="4646" y="1150957"/>
                </a:lnTo>
                <a:lnTo>
                  <a:pt x="0" y="1104899"/>
                </a:lnTo>
                <a:lnTo>
                  <a:pt x="4492" y="1082659"/>
                </a:lnTo>
                <a:lnTo>
                  <a:pt x="16743" y="1064493"/>
                </a:lnTo>
                <a:lnTo>
                  <a:pt x="34909" y="1052242"/>
                </a:lnTo>
                <a:lnTo>
                  <a:pt x="57149" y="1047749"/>
                </a:lnTo>
                <a:lnTo>
                  <a:pt x="1847849" y="1047749"/>
                </a:lnTo>
                <a:lnTo>
                  <a:pt x="1870090" y="1052242"/>
                </a:lnTo>
                <a:lnTo>
                  <a:pt x="1888256" y="1064493"/>
                </a:lnTo>
                <a:lnTo>
                  <a:pt x="1900507" y="1082659"/>
                </a:lnTo>
                <a:lnTo>
                  <a:pt x="1904999" y="1104899"/>
                </a:lnTo>
                <a:lnTo>
                  <a:pt x="1900353" y="1150957"/>
                </a:lnTo>
                <a:lnTo>
                  <a:pt x="1887028" y="1193861"/>
                </a:lnTo>
                <a:lnTo>
                  <a:pt x="1865946" y="1232692"/>
                </a:lnTo>
                <a:lnTo>
                  <a:pt x="1838027" y="1266527"/>
                </a:lnTo>
                <a:lnTo>
                  <a:pt x="1804192" y="1294446"/>
                </a:lnTo>
                <a:lnTo>
                  <a:pt x="1765361" y="1315528"/>
                </a:lnTo>
                <a:lnTo>
                  <a:pt x="1722457" y="1328853"/>
                </a:lnTo>
                <a:lnTo>
                  <a:pt x="1676399" y="13334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80" err="1"/>
              <a:t>프로젝트</a:t>
            </a:r>
            <a:r>
              <a:rPr spc="-320"/>
              <a:t> </a:t>
            </a:r>
            <a:r>
              <a:rPr lang="ko-KR" altLang="en-US" spc="-615" err="1"/>
              <a:t>개요</a:t>
            </a:r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4149" y="1626332"/>
            <a:ext cx="9986645" cy="1804981"/>
          </a:xfrm>
          <a:prstGeom prst="rect">
            <a:avLst/>
          </a:prstGeom>
        </p:spPr>
        <p:txBody>
          <a:bodyPr vert="horz" wrap="square" lIns="0" tIns="139065" rIns="0" bIns="0">
            <a:spAutoFit/>
          </a:bodyPr>
          <a:lstStyle/>
          <a:p>
            <a:pPr lvl="0">
              <a:lnSpc>
                <a:spcPct val="100000"/>
              </a:lnSpc>
              <a:spcBef>
                <a:spcPts val="889"/>
              </a:spcBef>
              <a:defRPr/>
            </a:pP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0">
              <a:lnSpc>
                <a:spcPct val="100000"/>
              </a:lnSpc>
              <a:spcBef>
                <a:spcPts val="5"/>
              </a:spcBef>
              <a:defRPr/>
            </a:pPr>
            <a:r>
              <a:rPr lang="ko-KR" altLang="en-US" sz="1850" b="1" spc="-335" err="1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개발</a:t>
            </a:r>
            <a:r>
              <a:rPr lang="ko-KR" altLang="en-US" sz="1850" b="1" spc="-19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850" b="1" spc="-370" err="1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기간</a:t>
            </a:r>
            <a:endParaRPr lang="ko-KR" altLang="en-US" sz="1850" b="1" spc="-370">
              <a:solidFill>
                <a:srgbClr val="374050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0">
              <a:lnSpc>
                <a:spcPct val="100000"/>
              </a:lnSpc>
              <a:spcBef>
                <a:spcPts val="830"/>
              </a:spcBef>
              <a:defRPr/>
            </a:pPr>
            <a:r>
              <a:rPr lang="en-US" altLang="ko-KR" sz="1500" spc="-13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2025</a:t>
            </a:r>
            <a:r>
              <a:rPr lang="ko-KR" altLang="en-US" sz="1500" spc="-13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년</a:t>
            </a:r>
            <a:r>
              <a:rPr lang="ko-KR" altLang="en-US" sz="150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en-US" altLang="ko-KR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6</a:t>
            </a:r>
            <a:r>
              <a:rPr lang="ko-KR" altLang="en-US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월</a:t>
            </a:r>
            <a:r>
              <a:rPr lang="en-US" altLang="ko-KR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30</a:t>
            </a:r>
            <a:r>
              <a:rPr lang="ko-KR" altLang="en-US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일</a:t>
            </a:r>
            <a:r>
              <a:rPr lang="en-US" altLang="ko-KR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~</a:t>
            </a:r>
            <a:r>
              <a:rPr lang="ko-KR" altLang="en-US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en-US" altLang="ko-KR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2025</a:t>
            </a:r>
            <a:r>
              <a:rPr lang="ko-KR" altLang="en-US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년</a:t>
            </a:r>
            <a:r>
              <a:rPr lang="en-US" altLang="ko-KR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8</a:t>
            </a:r>
            <a:r>
              <a:rPr lang="ko-KR" altLang="en-US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월</a:t>
            </a:r>
            <a:r>
              <a:rPr lang="en-US" altLang="ko-KR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13</a:t>
            </a:r>
            <a:r>
              <a:rPr lang="ko-KR" altLang="en-US" sz="1500" spc="-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일</a:t>
            </a:r>
          </a:p>
          <a:p>
            <a:pPr lvl="0">
              <a:lnSpc>
                <a:spcPct val="100000"/>
              </a:lnSpc>
              <a:spcBef>
                <a:spcPts val="104"/>
              </a:spcBef>
              <a:defRPr/>
            </a:pP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0">
              <a:lnSpc>
                <a:spcPct val="100000"/>
              </a:lnSpc>
              <a:defRPr/>
            </a:pPr>
            <a:r>
              <a:rPr lang="ko-KR" altLang="en-US" sz="1850" b="1" spc="-335" err="1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핵심</a:t>
            </a:r>
            <a:r>
              <a:rPr lang="ko-KR" altLang="en-US" sz="1850" b="1" spc="-19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850" b="1" spc="-370" err="1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컨셉</a:t>
            </a:r>
            <a:endParaRPr lang="ko-KR" altLang="en-US" sz="1850" b="1" spc="-370">
              <a:solidFill>
                <a:srgbClr val="374050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0">
              <a:lnSpc>
                <a:spcPct val="100000"/>
              </a:lnSpc>
              <a:spcBef>
                <a:spcPts val="830"/>
              </a:spcBef>
              <a:defRPr/>
            </a:pPr>
            <a:r>
              <a:rPr lang="af-ZA" sz="1500" spc="-4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AI,</a:t>
            </a:r>
            <a:r>
              <a:rPr lang="af-ZA" sz="1500" spc="3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5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게이미피케이션</a:t>
            </a:r>
            <a:r>
              <a:rPr lang="en-US" altLang="ko-KR" sz="1500" spc="-2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500" spc="4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커뮤니티를</a:t>
            </a:r>
            <a:r>
              <a:rPr lang="ko-KR" altLang="en-US" sz="1500" spc="-1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결합한</a:t>
            </a:r>
            <a:r>
              <a:rPr lang="ko-KR" altLang="en-US" sz="1500" spc="-1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차세대</a:t>
            </a:r>
            <a:r>
              <a:rPr lang="ko-KR" altLang="en-US" sz="1500" spc="-1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학습</a:t>
            </a:r>
            <a:r>
              <a:rPr lang="ko-KR" altLang="en-US" sz="1500" spc="-1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플랫폼</a:t>
            </a:r>
            <a:endParaRPr lang="ko-KR" altLang="en-US" sz="150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7249" y="1880242"/>
            <a:ext cx="476250" cy="476250"/>
            <a:chOff x="762000" y="2962275"/>
            <a:chExt cx="476250" cy="476250"/>
          </a:xfrm>
        </p:grpSpPr>
        <p:sp>
          <p:nvSpPr>
            <p:cNvPr id="10" name="object 10"/>
            <p:cNvSpPr/>
            <p:nvPr/>
          </p:nvSpPr>
          <p:spPr>
            <a:xfrm>
              <a:off x="762000" y="29622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4" y="3086099"/>
              <a:ext cx="200025" cy="2286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7249" y="2666206"/>
            <a:ext cx="476250" cy="476250"/>
            <a:chOff x="762000" y="3914774"/>
            <a:chExt cx="476250" cy="476250"/>
          </a:xfrm>
        </p:grpSpPr>
        <p:sp>
          <p:nvSpPr>
            <p:cNvPr id="13" name="object 13"/>
            <p:cNvSpPr/>
            <p:nvPr/>
          </p:nvSpPr>
          <p:spPr>
            <a:xfrm>
              <a:off x="762000" y="39147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3" y="4038599"/>
              <a:ext cx="157153" cy="2286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4D73DE5-7968-8B8C-A8F3-433F195F6428}"/>
              </a:ext>
            </a:extLst>
          </p:cNvPr>
          <p:cNvSpPr txBox="1"/>
          <p:nvPr/>
        </p:nvSpPr>
        <p:spPr>
          <a:xfrm>
            <a:off x="6324600" y="3455282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892FA-51D0-65C5-90AD-0184F35D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844FF4-F038-9AC2-491B-9D511A1F7DCD}"/>
              </a:ext>
            </a:extLst>
          </p:cNvPr>
          <p:cNvSpPr txBox="1"/>
          <p:nvPr/>
        </p:nvSpPr>
        <p:spPr>
          <a:xfrm>
            <a:off x="10584645" y="1907457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ED0D770-072D-4B3D-668A-9AA30A12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문제풀이 - A I 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CA0BF-9626-2BD6-60B1-8574BE4A3922}"/>
              </a:ext>
            </a:extLst>
          </p:cNvPr>
          <p:cNvSpPr txBox="1"/>
          <p:nvPr/>
        </p:nvSpPr>
        <p:spPr>
          <a:xfrm>
            <a:off x="481932" y="1313952"/>
            <a:ext cx="35144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3B3B3B"/>
                </a:solidFill>
                <a:latin typeface="돋음"/>
              </a:rPr>
              <a:t>  AI 코드평가</a:t>
            </a:r>
          </a:p>
          <a:p>
            <a:pPr algn="l">
              <a:buChar char="•"/>
            </a:pPr>
            <a:r>
              <a:rPr lang="ko-KR">
                <a:solidFill>
                  <a:srgbClr val="3B3B3B"/>
                </a:solidFill>
                <a:latin typeface="돋음"/>
              </a:rPr>
              <a:t>코드</a:t>
            </a:r>
            <a:r>
              <a:rPr lang="ko-KR" altLang="en-US">
                <a:solidFill>
                  <a:srgbClr val="3B3B3B"/>
                </a:solidFill>
                <a:latin typeface="돋음"/>
              </a:rPr>
              <a:t> 품질 평가</a:t>
            </a:r>
            <a:endParaRPr lang="ko-KR" altLang="en-US">
              <a:solidFill>
                <a:srgbClr val="000000"/>
              </a:solidFill>
              <a:latin typeface="돋음"/>
            </a:endParaRPr>
          </a:p>
          <a:p>
            <a:pPr algn="l">
              <a:buChar char="•"/>
            </a:pPr>
            <a:r>
              <a:rPr lang="ko-KR" altLang="en-US">
                <a:solidFill>
                  <a:srgbClr val="3B3B3B"/>
                </a:solidFill>
                <a:latin typeface="돋음"/>
              </a:rPr>
              <a:t>코드 최적화</a:t>
            </a:r>
            <a:r>
              <a:rPr lang="ko-KR">
                <a:solidFill>
                  <a:srgbClr val="3B3B3B"/>
                </a:solidFill>
                <a:latin typeface="돋음"/>
              </a:rPr>
              <a:t> 제안</a:t>
            </a:r>
            <a:endParaRPr lang="ko-KR">
              <a:latin typeface="돋음"/>
            </a:endParaRPr>
          </a:p>
          <a:p>
            <a:pPr algn="l">
              <a:buChar char="•"/>
            </a:pPr>
            <a:r>
              <a:rPr lang="ko-KR" altLang="en-US">
                <a:solidFill>
                  <a:srgbClr val="3B3B3B"/>
                </a:solidFill>
                <a:latin typeface="돋음"/>
              </a:rPr>
              <a:t>코드</a:t>
            </a:r>
            <a:r>
              <a:rPr lang="ko-KR">
                <a:solidFill>
                  <a:srgbClr val="3B3B3B"/>
                </a:solidFill>
                <a:latin typeface="돋음"/>
              </a:rPr>
              <a:t> 설명 생성</a:t>
            </a:r>
            <a:endParaRPr lang="ko-KR">
              <a:latin typeface="돋음"/>
            </a:endParaRPr>
          </a:p>
          <a:p>
            <a:pPr algn="l">
              <a:buChar char="•"/>
            </a:pPr>
            <a:r>
              <a:rPr lang="ko-KR" altLang="en-US">
                <a:solidFill>
                  <a:srgbClr val="3B3B3B"/>
                </a:solidFill>
                <a:latin typeface="돋음"/>
              </a:rPr>
              <a:t>다양한 프로그래밍 언어</a:t>
            </a:r>
            <a:r>
              <a:rPr lang="ko-KR">
                <a:solidFill>
                  <a:srgbClr val="3B3B3B"/>
                </a:solidFill>
                <a:latin typeface="돋음"/>
              </a:rPr>
              <a:t> </a:t>
            </a:r>
            <a:r>
              <a:rPr lang="ko-KR" altLang="en-US">
                <a:solidFill>
                  <a:srgbClr val="3B3B3B"/>
                </a:solidFill>
                <a:latin typeface="돋음"/>
              </a:rPr>
              <a:t>지원</a:t>
            </a:r>
            <a:endParaRPr lang="ko-KR">
              <a:latin typeface="돋음"/>
            </a:endParaRPr>
          </a:p>
          <a:p>
            <a:pPr marL="342900" indent="-342900" algn="l">
              <a:buChar char="•"/>
            </a:pPr>
            <a:endParaRPr lang="ko-KR">
              <a:solidFill>
                <a:srgbClr val="3B3B3B"/>
              </a:solidFill>
              <a:latin typeface="돋음"/>
              <a:cs typeface="Arial"/>
            </a:endParaRPr>
          </a:p>
        </p:txBody>
      </p:sp>
      <p:pic>
        <p:nvPicPr>
          <p:cNvPr id="3" name="그림 2" descr="텍스트, 전자제품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D0103C-6DC1-9C05-1C0B-D50C9840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43" y="329728"/>
            <a:ext cx="6049588" cy="61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2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99AB9-20E0-0E3A-7163-5E878235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3EE40BE7-9E3A-C1F0-EAF4-268F10787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pc="-580">
                <a:ea typeface="맑은 고딕"/>
              </a:rPr>
              <a:t>게이미피케이션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CFD2A-6690-14E7-55DC-3DBBC2A0A25A}"/>
              </a:ext>
            </a:extLst>
          </p:cNvPr>
          <p:cNvSpPr txBox="1"/>
          <p:nvPr/>
        </p:nvSpPr>
        <p:spPr>
          <a:xfrm>
            <a:off x="628649" y="1997045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5FDFF-0BF2-B29A-DDDB-A2E9B508273D}"/>
              </a:ext>
            </a:extLst>
          </p:cNvPr>
          <p:cNvSpPr txBox="1"/>
          <p:nvPr/>
        </p:nvSpPr>
        <p:spPr>
          <a:xfrm>
            <a:off x="749299" y="1294606"/>
            <a:ext cx="2319866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>
              <a:buChar char="•"/>
            </a:pPr>
            <a:r>
              <a:rPr lang="ko-KR" altLang="en-US" sz="1600">
                <a:solidFill>
                  <a:srgbClr val="3B3B3B"/>
                </a:solidFill>
                <a:latin typeface="돋음"/>
              </a:rPr>
              <a:t>뱃지 종류 및 획득 조건</a:t>
            </a:r>
          </a:p>
          <a:p>
            <a:pPr algn="l">
              <a:buChar char="•"/>
            </a:pPr>
            <a:r>
              <a:rPr lang="ko-KR" altLang="en-US" sz="1600">
                <a:solidFill>
                  <a:srgbClr val="3B3B3B"/>
                </a:solidFill>
                <a:latin typeface="돋음"/>
              </a:rPr>
              <a:t>뱃지 이미지 및 설명</a:t>
            </a:r>
            <a:endParaRPr lang="ko-KR" altLang="en-US" sz="1600">
              <a:latin typeface="돋음"/>
            </a:endParaRPr>
          </a:p>
          <a:p>
            <a:pPr algn="l"/>
            <a:endParaRPr lang="ko-KR" altLang="en-US" sz="1600">
              <a:solidFill>
                <a:srgbClr val="3B3B3B"/>
              </a:solidFill>
              <a:latin typeface="돋음"/>
            </a:endParaRPr>
          </a:p>
          <a:p>
            <a:pPr algn="l">
              <a:buChar char="•"/>
            </a:pPr>
            <a:r>
              <a:rPr lang="ko-KR" altLang="en-US" sz="1600">
                <a:solidFill>
                  <a:srgbClr val="3B3B3B"/>
                </a:solidFill>
                <a:latin typeface="돋음"/>
              </a:rPr>
              <a:t>레벨 시스템 설명</a:t>
            </a:r>
            <a:endParaRPr lang="ko-KR" altLang="en-US" sz="1600">
              <a:latin typeface="돋음"/>
            </a:endParaRPr>
          </a:p>
          <a:p>
            <a:pPr algn="l">
              <a:buChar char="•"/>
            </a:pPr>
            <a:r>
              <a:rPr lang="ko-KR" altLang="en-US" sz="1600">
                <a:solidFill>
                  <a:srgbClr val="3B3B3B"/>
                </a:solidFill>
                <a:latin typeface="돋음"/>
              </a:rPr>
              <a:t>등급별 혜택 안내</a:t>
            </a:r>
            <a:endParaRPr lang="ko-KR" sz="1600">
              <a:latin typeface="돋음"/>
            </a:endParaRPr>
          </a:p>
          <a:p>
            <a:pPr marL="342900" indent="-342900" algn="l">
              <a:buChar char="•"/>
            </a:pPr>
            <a:endParaRPr lang="ko-KR" sz="1600">
              <a:solidFill>
                <a:srgbClr val="3B3B3B"/>
              </a:solidFill>
              <a:latin typeface="돋음"/>
            </a:endParaRPr>
          </a:p>
        </p:txBody>
      </p:sp>
      <p:pic>
        <p:nvPicPr>
          <p:cNvPr id="3" name="그림 2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5483BB-F23E-5326-EE9D-14E3BF9D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57" y="974776"/>
            <a:ext cx="7878051" cy="57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5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107BA-26AA-72A0-5161-0B96990F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DCB2BAA-0846-2380-9F1F-2FD230983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9643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ko-KR">
                <a:solidFill>
                  <a:srgbClr val="3B3B3B"/>
                </a:solidFill>
              </a:rPr>
              <a:t>통계 및 히스토리</a:t>
            </a:r>
            <a:endParaRPr lang="ko-KR"/>
          </a:p>
          <a:p>
            <a:pPr marL="12700">
              <a:spcBef>
                <a:spcPts val="100"/>
              </a:spcBef>
            </a:pPr>
            <a:endParaRPr lang="ko-KR" altLang="en-US" spc="-58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D27A5-AB14-D9BA-05DD-9652E6F8EACF}"/>
              </a:ext>
            </a:extLst>
          </p:cNvPr>
          <p:cNvSpPr txBox="1"/>
          <p:nvPr/>
        </p:nvSpPr>
        <p:spPr>
          <a:xfrm>
            <a:off x="628649" y="1997045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82734-F212-68DB-5078-CC10E28C3777}"/>
              </a:ext>
            </a:extLst>
          </p:cNvPr>
          <p:cNvSpPr txBox="1"/>
          <p:nvPr/>
        </p:nvSpPr>
        <p:spPr>
          <a:xfrm>
            <a:off x="749299" y="1294606"/>
            <a:ext cx="2440092" cy="140038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>
              <a:buChar char="•"/>
            </a:pPr>
            <a:r>
              <a:rPr lang="ko-KR" sz="1700">
                <a:solidFill>
                  <a:srgbClr val="3B3B3B"/>
                </a:solidFill>
                <a:latin typeface="돋음"/>
              </a:rPr>
              <a:t>포인트 획득/사용 내역</a:t>
            </a:r>
            <a:endParaRPr lang="ko-KR" altLang="en-US" sz="1700">
              <a:solidFill>
                <a:srgbClr val="3B3B3B"/>
              </a:solidFill>
              <a:latin typeface="돋음"/>
            </a:endParaRPr>
          </a:p>
          <a:p>
            <a:pPr algn="l">
              <a:buChar char="•"/>
            </a:pPr>
            <a:r>
              <a:rPr lang="ko-KR" sz="1700">
                <a:solidFill>
                  <a:srgbClr val="3B3B3B"/>
                </a:solidFill>
                <a:latin typeface="돋음"/>
              </a:rPr>
              <a:t>포인트 타입별 필터링</a:t>
            </a:r>
            <a:endParaRPr lang="ko-KR" sz="1700">
              <a:latin typeface="돋음"/>
            </a:endParaRPr>
          </a:p>
          <a:p>
            <a:pPr algn="l">
              <a:buChar char="•"/>
            </a:pPr>
            <a:r>
              <a:rPr lang="ko-KR" sz="1700">
                <a:solidFill>
                  <a:srgbClr val="3B3B3B"/>
                </a:solidFill>
                <a:latin typeface="돋음"/>
              </a:rPr>
              <a:t>월별, 기간별 조회</a:t>
            </a:r>
            <a:endParaRPr lang="ko-KR" sz="1700">
              <a:latin typeface="돋음"/>
            </a:endParaRPr>
          </a:p>
          <a:p>
            <a:pPr algn="l">
              <a:buChar char="•"/>
            </a:pPr>
            <a:r>
              <a:rPr lang="ko-KR" sz="1700">
                <a:solidFill>
                  <a:srgbClr val="3B3B3B"/>
                </a:solidFill>
                <a:latin typeface="돋음"/>
              </a:rPr>
              <a:t>현재 포인트 잔액</a:t>
            </a:r>
            <a:endParaRPr lang="ko-KR" sz="1700">
              <a:latin typeface="돋음"/>
            </a:endParaRPr>
          </a:p>
          <a:p>
            <a:pPr algn="l">
              <a:buChar char="•"/>
            </a:pPr>
            <a:endParaRPr lang="ko-KR" altLang="en-US" sz="1700">
              <a:solidFill>
                <a:srgbClr val="3B3B3B"/>
              </a:solidFill>
              <a:latin typeface="돋음"/>
            </a:endParaRPr>
          </a:p>
        </p:txBody>
      </p:sp>
      <p:pic>
        <p:nvPicPr>
          <p:cNvPr id="2" name="그림 1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F625D0-CB93-C5FA-A872-2D16988E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18" y="975787"/>
            <a:ext cx="7602842" cy="54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732F-E356-8EBC-5694-89537F903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E07878-2423-7E65-16F1-892C452A4104}"/>
              </a:ext>
            </a:extLst>
          </p:cNvPr>
          <p:cNvSpPr/>
          <p:nvPr/>
        </p:nvSpPr>
        <p:spPr>
          <a:xfrm>
            <a:off x="3505200" y="1675606"/>
            <a:ext cx="5410200" cy="3200400"/>
          </a:xfrm>
          <a:custGeom>
            <a:avLst/>
            <a:gdLst>
              <a:gd name="connsiteX0" fmla="*/ 0 w 5410200"/>
              <a:gd name="connsiteY0" fmla="*/ 0 h 3200400"/>
              <a:gd name="connsiteX1" fmla="*/ 5410200 w 5410200"/>
              <a:gd name="connsiteY1" fmla="*/ 0 h 3200400"/>
              <a:gd name="connsiteX2" fmla="*/ 5410200 w 5410200"/>
              <a:gd name="connsiteY2" fmla="*/ 3200400 h 3200400"/>
              <a:gd name="connsiteX3" fmla="*/ 0 w 5410200"/>
              <a:gd name="connsiteY3" fmla="*/ 3200400 h 3200400"/>
              <a:gd name="connsiteX4" fmla="*/ 0 w 54102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0200" h="3200400" fill="none" extrusionOk="0">
                <a:moveTo>
                  <a:pt x="0" y="0"/>
                </a:moveTo>
                <a:cubicBezTo>
                  <a:pt x="752643" y="-33775"/>
                  <a:pt x="4245162" y="138873"/>
                  <a:pt x="5410200" y="0"/>
                </a:cubicBezTo>
                <a:cubicBezTo>
                  <a:pt x="5336429" y="813642"/>
                  <a:pt x="5254317" y="2627874"/>
                  <a:pt x="5410200" y="3200400"/>
                </a:cubicBezTo>
                <a:cubicBezTo>
                  <a:pt x="4142893" y="3063070"/>
                  <a:pt x="1878238" y="3062544"/>
                  <a:pt x="0" y="3200400"/>
                </a:cubicBezTo>
                <a:cubicBezTo>
                  <a:pt x="152408" y="2025534"/>
                  <a:pt x="73868" y="613981"/>
                  <a:pt x="0" y="0"/>
                </a:cubicBezTo>
                <a:close/>
              </a:path>
              <a:path w="5410200" h="3200400" stroke="0" extrusionOk="0">
                <a:moveTo>
                  <a:pt x="0" y="0"/>
                </a:moveTo>
                <a:cubicBezTo>
                  <a:pt x="1841770" y="-101487"/>
                  <a:pt x="4068749" y="-162162"/>
                  <a:pt x="5410200" y="0"/>
                </a:cubicBezTo>
                <a:cubicBezTo>
                  <a:pt x="5470913" y="358534"/>
                  <a:pt x="5349128" y="1744923"/>
                  <a:pt x="5410200" y="3200400"/>
                </a:cubicBezTo>
                <a:cubicBezTo>
                  <a:pt x="3660808" y="3250465"/>
                  <a:pt x="2607075" y="3041951"/>
                  <a:pt x="0" y="3200400"/>
                </a:cubicBezTo>
                <a:cubicBezTo>
                  <a:pt x="-24452" y="1857217"/>
                  <a:pt x="-67663" y="1507879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6F643D6-4FDF-59A7-AD79-82165D4BA8C7}"/>
              </a:ext>
            </a:extLst>
          </p:cNvPr>
          <p:cNvSpPr txBox="1">
            <a:spLocks/>
          </p:cNvSpPr>
          <p:nvPr/>
        </p:nvSpPr>
        <p:spPr>
          <a:xfrm>
            <a:off x="3810000" y="2437606"/>
            <a:ext cx="4879788" cy="1785104"/>
          </a:xfrm>
          <a:custGeom>
            <a:avLst/>
            <a:gdLst>
              <a:gd name="connsiteX0" fmla="*/ 0 w 4879788"/>
              <a:gd name="connsiteY0" fmla="*/ 0 h 1785104"/>
              <a:gd name="connsiteX1" fmla="*/ 4879788 w 4879788"/>
              <a:gd name="connsiteY1" fmla="*/ 0 h 1785104"/>
              <a:gd name="connsiteX2" fmla="*/ 4879788 w 4879788"/>
              <a:gd name="connsiteY2" fmla="*/ 1785104 h 1785104"/>
              <a:gd name="connsiteX3" fmla="*/ 0 w 4879788"/>
              <a:gd name="connsiteY3" fmla="*/ 1785104 h 1785104"/>
              <a:gd name="connsiteX4" fmla="*/ 0 w 4879788"/>
              <a:gd name="connsiteY4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9788" h="1785104" fill="none" extrusionOk="0">
                <a:moveTo>
                  <a:pt x="0" y="0"/>
                </a:moveTo>
                <a:cubicBezTo>
                  <a:pt x="1552800" y="-55575"/>
                  <a:pt x="2822937" y="9679"/>
                  <a:pt x="4879788" y="0"/>
                </a:cubicBezTo>
                <a:cubicBezTo>
                  <a:pt x="4826615" y="570887"/>
                  <a:pt x="4832340" y="1052358"/>
                  <a:pt x="4879788" y="1785104"/>
                </a:cubicBezTo>
                <a:cubicBezTo>
                  <a:pt x="3822265" y="1691304"/>
                  <a:pt x="1665332" y="1857839"/>
                  <a:pt x="0" y="1785104"/>
                </a:cubicBezTo>
                <a:cubicBezTo>
                  <a:pt x="51817" y="1358095"/>
                  <a:pt x="-35319" y="429694"/>
                  <a:pt x="0" y="0"/>
                </a:cubicBezTo>
                <a:close/>
              </a:path>
              <a:path w="4879788" h="1785104" stroke="0" extrusionOk="0">
                <a:moveTo>
                  <a:pt x="0" y="0"/>
                </a:moveTo>
                <a:cubicBezTo>
                  <a:pt x="2124669" y="-109222"/>
                  <a:pt x="2549021" y="98277"/>
                  <a:pt x="4879788" y="0"/>
                </a:cubicBezTo>
                <a:cubicBezTo>
                  <a:pt x="4998965" y="702222"/>
                  <a:pt x="4866610" y="992618"/>
                  <a:pt x="4879788" y="1785104"/>
                </a:cubicBezTo>
                <a:cubicBezTo>
                  <a:pt x="3183018" y="1655210"/>
                  <a:pt x="2000368" y="1683689"/>
                  <a:pt x="0" y="1785104"/>
                </a:cubicBezTo>
                <a:cubicBezTo>
                  <a:pt x="-51842" y="1138323"/>
                  <a:pt x="-69226" y="77401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1013490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ko-KR"/>
            </a:br>
            <a:r>
              <a:rPr lang="ko-KR" altLang="en-US" sz="8000" b="1">
                <a:solidFill>
                  <a:schemeClr val="bg1">
                    <a:lumMod val="50000"/>
                  </a:schemeClr>
                </a:solidFill>
                <a:latin typeface="돋음"/>
              </a:rPr>
              <a:t>시연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3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499" y="666749"/>
            <a:ext cx="1905000" cy="1333500"/>
          </a:xfrm>
          <a:custGeom>
            <a:avLst/>
            <a:gdLst/>
            <a:ahLst/>
            <a:cxnLst/>
            <a:rect l="l" t="t" r="r" b="b"/>
            <a:pathLst>
              <a:path w="1905000" h="1333500">
                <a:moveTo>
                  <a:pt x="380999" y="952499"/>
                </a:moveTo>
                <a:lnTo>
                  <a:pt x="190499" y="952499"/>
                </a:lnTo>
                <a:lnTo>
                  <a:pt x="190499" y="190499"/>
                </a:lnTo>
                <a:lnTo>
                  <a:pt x="195538" y="146863"/>
                </a:lnTo>
                <a:lnTo>
                  <a:pt x="209886" y="106783"/>
                </a:lnTo>
                <a:lnTo>
                  <a:pt x="232394" y="71409"/>
                </a:lnTo>
                <a:lnTo>
                  <a:pt x="261909" y="41894"/>
                </a:lnTo>
                <a:lnTo>
                  <a:pt x="297283" y="19386"/>
                </a:lnTo>
                <a:lnTo>
                  <a:pt x="337363" y="5038"/>
                </a:lnTo>
                <a:lnTo>
                  <a:pt x="380999" y="0"/>
                </a:lnTo>
                <a:lnTo>
                  <a:pt x="1523999" y="0"/>
                </a:lnTo>
                <a:lnTo>
                  <a:pt x="1567636" y="5038"/>
                </a:lnTo>
                <a:lnTo>
                  <a:pt x="1607716" y="19386"/>
                </a:lnTo>
                <a:lnTo>
                  <a:pt x="1643090" y="41894"/>
                </a:lnTo>
                <a:lnTo>
                  <a:pt x="1672605" y="71409"/>
                </a:lnTo>
                <a:lnTo>
                  <a:pt x="1695113" y="106783"/>
                </a:lnTo>
                <a:lnTo>
                  <a:pt x="1709461" y="146863"/>
                </a:lnTo>
                <a:lnTo>
                  <a:pt x="1714499" y="190499"/>
                </a:lnTo>
                <a:lnTo>
                  <a:pt x="380999" y="190499"/>
                </a:lnTo>
                <a:lnTo>
                  <a:pt x="380999" y="952499"/>
                </a:lnTo>
                <a:close/>
              </a:path>
              <a:path w="1905000" h="1333500">
                <a:moveTo>
                  <a:pt x="1714499" y="952499"/>
                </a:moveTo>
                <a:lnTo>
                  <a:pt x="1523999" y="952499"/>
                </a:lnTo>
                <a:lnTo>
                  <a:pt x="1523999" y="190499"/>
                </a:lnTo>
                <a:lnTo>
                  <a:pt x="1714499" y="190499"/>
                </a:lnTo>
                <a:lnTo>
                  <a:pt x="1714499" y="952499"/>
                </a:lnTo>
                <a:close/>
              </a:path>
              <a:path w="1905000" h="1333500">
                <a:moveTo>
                  <a:pt x="785849" y="833176"/>
                </a:moveTo>
                <a:lnTo>
                  <a:pt x="758584" y="827916"/>
                </a:lnTo>
                <a:lnTo>
                  <a:pt x="758893" y="827916"/>
                </a:lnTo>
                <a:lnTo>
                  <a:pt x="735508" y="812303"/>
                </a:lnTo>
                <a:lnTo>
                  <a:pt x="592633" y="669428"/>
                </a:lnTo>
                <a:lnTo>
                  <a:pt x="577006" y="645918"/>
                </a:lnTo>
                <a:lnTo>
                  <a:pt x="576895" y="645751"/>
                </a:lnTo>
                <a:lnTo>
                  <a:pt x="571692" y="619087"/>
                </a:lnTo>
                <a:lnTo>
                  <a:pt x="571648" y="618864"/>
                </a:lnTo>
                <a:lnTo>
                  <a:pt x="576862" y="592201"/>
                </a:lnTo>
                <a:lnTo>
                  <a:pt x="576895" y="592033"/>
                </a:lnTo>
                <a:lnTo>
                  <a:pt x="592633" y="568523"/>
                </a:lnTo>
                <a:lnTo>
                  <a:pt x="735508" y="425648"/>
                </a:lnTo>
                <a:lnTo>
                  <a:pt x="759186" y="409909"/>
                </a:lnTo>
                <a:lnTo>
                  <a:pt x="786072" y="404663"/>
                </a:lnTo>
                <a:lnTo>
                  <a:pt x="812903" y="409909"/>
                </a:lnTo>
                <a:lnTo>
                  <a:pt x="836413" y="425648"/>
                </a:lnTo>
                <a:lnTo>
                  <a:pt x="852026" y="449326"/>
                </a:lnTo>
                <a:lnTo>
                  <a:pt x="857287" y="476212"/>
                </a:lnTo>
                <a:lnTo>
                  <a:pt x="852110" y="503043"/>
                </a:lnTo>
                <a:lnTo>
                  <a:pt x="836413" y="526553"/>
                </a:lnTo>
                <a:lnTo>
                  <a:pt x="836413" y="526851"/>
                </a:lnTo>
                <a:lnTo>
                  <a:pt x="744177" y="619087"/>
                </a:lnTo>
                <a:lnTo>
                  <a:pt x="836413" y="711398"/>
                </a:lnTo>
                <a:lnTo>
                  <a:pt x="852041" y="734908"/>
                </a:lnTo>
                <a:lnTo>
                  <a:pt x="852152" y="735075"/>
                </a:lnTo>
                <a:lnTo>
                  <a:pt x="857355" y="761739"/>
                </a:lnTo>
                <a:lnTo>
                  <a:pt x="857398" y="761962"/>
                </a:lnTo>
                <a:lnTo>
                  <a:pt x="852185" y="788626"/>
                </a:lnTo>
                <a:lnTo>
                  <a:pt x="852152" y="788793"/>
                </a:lnTo>
                <a:lnTo>
                  <a:pt x="836413" y="812303"/>
                </a:lnTo>
                <a:lnTo>
                  <a:pt x="812736" y="827916"/>
                </a:lnTo>
                <a:lnTo>
                  <a:pt x="785849" y="833176"/>
                </a:lnTo>
                <a:close/>
              </a:path>
              <a:path w="1905000" h="1333500">
                <a:moveTo>
                  <a:pt x="1146300" y="827916"/>
                </a:moveTo>
                <a:lnTo>
                  <a:pt x="1092206" y="827916"/>
                </a:lnTo>
                <a:lnTo>
                  <a:pt x="1068883" y="812303"/>
                </a:lnTo>
                <a:lnTo>
                  <a:pt x="1053380" y="788793"/>
                </a:lnTo>
                <a:lnTo>
                  <a:pt x="1053270" y="788626"/>
                </a:lnTo>
                <a:lnTo>
                  <a:pt x="1048054" y="761962"/>
                </a:lnTo>
                <a:lnTo>
                  <a:pt x="1048010" y="761739"/>
                </a:lnTo>
                <a:lnTo>
                  <a:pt x="1053154" y="735075"/>
                </a:lnTo>
                <a:lnTo>
                  <a:pt x="1053186" y="734908"/>
                </a:lnTo>
                <a:lnTo>
                  <a:pt x="1068883" y="711398"/>
                </a:lnTo>
                <a:lnTo>
                  <a:pt x="1161119" y="619087"/>
                </a:lnTo>
                <a:lnTo>
                  <a:pt x="1068883" y="526851"/>
                </a:lnTo>
                <a:lnTo>
                  <a:pt x="1053144" y="503173"/>
                </a:lnTo>
                <a:lnTo>
                  <a:pt x="1047913" y="476212"/>
                </a:lnTo>
                <a:lnTo>
                  <a:pt x="1053144" y="449456"/>
                </a:lnTo>
                <a:lnTo>
                  <a:pt x="1068883" y="425946"/>
                </a:lnTo>
                <a:lnTo>
                  <a:pt x="1092688" y="410249"/>
                </a:lnTo>
                <a:lnTo>
                  <a:pt x="1092989" y="410249"/>
                </a:lnTo>
                <a:lnTo>
                  <a:pt x="1119447" y="405072"/>
                </a:lnTo>
                <a:lnTo>
                  <a:pt x="1146278" y="410249"/>
                </a:lnTo>
                <a:lnTo>
                  <a:pt x="1169788" y="425946"/>
                </a:lnTo>
                <a:lnTo>
                  <a:pt x="1170086" y="425946"/>
                </a:lnTo>
                <a:lnTo>
                  <a:pt x="1312663" y="568523"/>
                </a:lnTo>
                <a:lnTo>
                  <a:pt x="1328291" y="592033"/>
                </a:lnTo>
                <a:lnTo>
                  <a:pt x="1328402" y="592201"/>
                </a:lnTo>
                <a:lnTo>
                  <a:pt x="1333605" y="618864"/>
                </a:lnTo>
                <a:lnTo>
                  <a:pt x="1333648" y="619087"/>
                </a:lnTo>
                <a:lnTo>
                  <a:pt x="1328435" y="645751"/>
                </a:lnTo>
                <a:lnTo>
                  <a:pt x="1328402" y="645918"/>
                </a:lnTo>
                <a:lnTo>
                  <a:pt x="1312663" y="669428"/>
                </a:lnTo>
                <a:lnTo>
                  <a:pt x="1169788" y="812303"/>
                </a:lnTo>
                <a:lnTo>
                  <a:pt x="1146300" y="827916"/>
                </a:lnTo>
                <a:close/>
              </a:path>
              <a:path w="1905000" h="1333500">
                <a:moveTo>
                  <a:pt x="1170086" y="425946"/>
                </a:moveTo>
                <a:lnTo>
                  <a:pt x="1169788" y="425946"/>
                </a:lnTo>
                <a:lnTo>
                  <a:pt x="1169788" y="425648"/>
                </a:lnTo>
                <a:lnTo>
                  <a:pt x="1170086" y="425946"/>
                </a:lnTo>
                <a:close/>
              </a:path>
              <a:path w="1905000" h="1333500">
                <a:moveTo>
                  <a:pt x="1119796" y="833176"/>
                </a:moveTo>
                <a:lnTo>
                  <a:pt x="1118653" y="833176"/>
                </a:lnTo>
                <a:lnTo>
                  <a:pt x="1091751" y="827916"/>
                </a:lnTo>
                <a:lnTo>
                  <a:pt x="1146754" y="827916"/>
                </a:lnTo>
                <a:lnTo>
                  <a:pt x="1119796" y="833176"/>
                </a:lnTo>
                <a:close/>
              </a:path>
              <a:path w="1905000" h="1333500">
                <a:moveTo>
                  <a:pt x="1676399" y="1333499"/>
                </a:moveTo>
                <a:lnTo>
                  <a:pt x="228599" y="1333499"/>
                </a:lnTo>
                <a:lnTo>
                  <a:pt x="182542" y="1328853"/>
                </a:lnTo>
                <a:lnTo>
                  <a:pt x="139637" y="1315528"/>
                </a:lnTo>
                <a:lnTo>
                  <a:pt x="100807" y="1294446"/>
                </a:lnTo>
                <a:lnTo>
                  <a:pt x="66972" y="1266527"/>
                </a:lnTo>
                <a:lnTo>
                  <a:pt x="39053" y="1232692"/>
                </a:lnTo>
                <a:lnTo>
                  <a:pt x="17970" y="1193861"/>
                </a:lnTo>
                <a:lnTo>
                  <a:pt x="4646" y="1150957"/>
                </a:lnTo>
                <a:lnTo>
                  <a:pt x="0" y="1104899"/>
                </a:lnTo>
                <a:lnTo>
                  <a:pt x="4492" y="1082659"/>
                </a:lnTo>
                <a:lnTo>
                  <a:pt x="16743" y="1064493"/>
                </a:lnTo>
                <a:lnTo>
                  <a:pt x="34909" y="1052242"/>
                </a:lnTo>
                <a:lnTo>
                  <a:pt x="57149" y="1047749"/>
                </a:lnTo>
                <a:lnTo>
                  <a:pt x="1847849" y="1047749"/>
                </a:lnTo>
                <a:lnTo>
                  <a:pt x="1870090" y="1052242"/>
                </a:lnTo>
                <a:lnTo>
                  <a:pt x="1888256" y="1064493"/>
                </a:lnTo>
                <a:lnTo>
                  <a:pt x="1900507" y="1082659"/>
                </a:lnTo>
                <a:lnTo>
                  <a:pt x="1904999" y="1104899"/>
                </a:lnTo>
                <a:lnTo>
                  <a:pt x="1900353" y="1150957"/>
                </a:lnTo>
                <a:lnTo>
                  <a:pt x="1887028" y="1193861"/>
                </a:lnTo>
                <a:lnTo>
                  <a:pt x="1865946" y="1232692"/>
                </a:lnTo>
                <a:lnTo>
                  <a:pt x="1838027" y="1266527"/>
                </a:lnTo>
                <a:lnTo>
                  <a:pt x="1804192" y="1294446"/>
                </a:lnTo>
                <a:lnTo>
                  <a:pt x="1765361" y="1315528"/>
                </a:lnTo>
                <a:lnTo>
                  <a:pt x="1722457" y="1328853"/>
                </a:lnTo>
                <a:lnTo>
                  <a:pt x="1676399" y="13334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27810"/>
            <a:ext cx="781050" cy="462361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14"/>
              </a:spcBef>
              <a:defRPr/>
            </a:pPr>
            <a:r>
              <a:rPr sz="3000" spc="-209">
                <a:latin typeface="Noto Sans JP"/>
                <a:cs typeface="Noto Sans JP"/>
              </a:rPr>
              <a:t>Q&amp;A</a:t>
            </a:r>
            <a:endParaRPr sz="3000">
              <a:latin typeface="Noto Sans JP"/>
              <a:cs typeface="Noto Sans JP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914401" cy="37672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5522366" y="4272025"/>
            <a:ext cx="114744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1" spc="-535">
                <a:solidFill>
                  <a:srgbClr val="374050"/>
                </a:solidFill>
                <a:latin typeface="Malgun Gothic"/>
                <a:cs typeface="Malgun Gothic"/>
              </a:rPr>
              <a:t>질의응답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9602" y="4870906"/>
            <a:ext cx="5372735" cy="31069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887730" marR="5080" lvl="0" indent="-875665">
              <a:lnSpc>
                <a:spcPct val="114300"/>
              </a:lnSpc>
              <a:spcBef>
                <a:spcPts val="95"/>
              </a:spcBef>
              <a:defRPr/>
            </a:pPr>
            <a:r>
              <a:rPr sz="1750" spc="-150">
                <a:solidFill>
                  <a:srgbClr val="6A7280"/>
                </a:solidFill>
                <a:latin typeface="Noto Sans JP"/>
                <a:cs typeface="Noto Sans JP"/>
              </a:rPr>
              <a:t>SnippetHub</a:t>
            </a:r>
            <a:r>
              <a:rPr sz="1750" spc="3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sz="1700" spc="-325">
                <a:solidFill>
                  <a:srgbClr val="6A7280"/>
                </a:solidFill>
                <a:latin typeface="돋움"/>
                <a:cs typeface="돋움"/>
              </a:rPr>
              <a:t>프로젝트에</a:t>
            </a:r>
            <a:r>
              <a:rPr sz="1700" spc="-135">
                <a:solidFill>
                  <a:srgbClr val="6A7280"/>
                </a:solidFill>
                <a:latin typeface="돋움"/>
                <a:cs typeface="돋움"/>
              </a:rPr>
              <a:t> </a:t>
            </a:r>
            <a:r>
              <a:rPr sz="1700" spc="-325">
                <a:solidFill>
                  <a:srgbClr val="6A7280"/>
                </a:solidFill>
                <a:latin typeface="돋움"/>
                <a:cs typeface="돋움"/>
              </a:rPr>
              <a:t>대해</a:t>
            </a:r>
            <a:r>
              <a:rPr sz="1700" spc="-135">
                <a:solidFill>
                  <a:srgbClr val="6A7280"/>
                </a:solidFill>
                <a:latin typeface="돋움"/>
                <a:cs typeface="돋움"/>
              </a:rPr>
              <a:t> </a:t>
            </a:r>
            <a:r>
              <a:rPr sz="1700" spc="-325">
                <a:solidFill>
                  <a:srgbClr val="6A7280"/>
                </a:solidFill>
                <a:latin typeface="돋움"/>
                <a:cs typeface="돋움"/>
              </a:rPr>
              <a:t>궁금한</a:t>
            </a:r>
            <a:r>
              <a:rPr sz="1700" spc="-140">
                <a:solidFill>
                  <a:srgbClr val="6A7280"/>
                </a:solidFill>
                <a:latin typeface="돋움"/>
                <a:cs typeface="돋움"/>
              </a:rPr>
              <a:t> </a:t>
            </a:r>
            <a:r>
              <a:rPr sz="1700" spc="-325">
                <a:solidFill>
                  <a:srgbClr val="6A7280"/>
                </a:solidFill>
                <a:latin typeface="돋움"/>
                <a:cs typeface="돋움"/>
              </a:rPr>
              <a:t>점이</a:t>
            </a:r>
            <a:r>
              <a:rPr sz="1700" spc="-135">
                <a:solidFill>
                  <a:srgbClr val="6A7280"/>
                </a:solidFill>
                <a:latin typeface="돋움"/>
                <a:cs typeface="돋움"/>
              </a:rPr>
              <a:t> </a:t>
            </a:r>
            <a:r>
              <a:rPr sz="1700" spc="-325">
                <a:solidFill>
                  <a:srgbClr val="6A7280"/>
                </a:solidFill>
                <a:latin typeface="돋움"/>
                <a:cs typeface="돋움"/>
              </a:rPr>
              <a:t>있으시면</a:t>
            </a:r>
            <a:r>
              <a:rPr sz="1700" spc="-135">
                <a:solidFill>
                  <a:srgbClr val="6A7280"/>
                </a:solidFill>
                <a:latin typeface="돋움"/>
                <a:cs typeface="돋움"/>
              </a:rPr>
              <a:t> </a:t>
            </a:r>
            <a:r>
              <a:rPr sz="1700" spc="-325">
                <a:solidFill>
                  <a:srgbClr val="6A7280"/>
                </a:solidFill>
                <a:latin typeface="돋움"/>
                <a:cs typeface="돋움"/>
              </a:rPr>
              <a:t>질문해</a:t>
            </a:r>
            <a:r>
              <a:rPr sz="1700" spc="-135">
                <a:solidFill>
                  <a:srgbClr val="6A7280"/>
                </a:solidFill>
                <a:latin typeface="돋움"/>
                <a:cs typeface="돋움"/>
              </a:rPr>
              <a:t> </a:t>
            </a:r>
            <a:r>
              <a:rPr sz="1700" spc="-280">
                <a:solidFill>
                  <a:srgbClr val="6A7280"/>
                </a:solidFill>
                <a:latin typeface="돋움"/>
                <a:cs typeface="돋움"/>
              </a:rPr>
              <a:t>주세요</a:t>
            </a:r>
            <a:r>
              <a:rPr sz="1750" spc="-280">
                <a:solidFill>
                  <a:srgbClr val="6A7280"/>
                </a:solidFill>
                <a:latin typeface="Noto Sans JP"/>
                <a:cs typeface="Noto Sans JP"/>
              </a:rPr>
              <a:t>.</a:t>
            </a:r>
            <a:r>
              <a:rPr sz="1750" spc="50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endParaRPr sz="1750">
              <a:latin typeface="Noto Sans JP"/>
              <a:cs typeface="Noto Sans JP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4499" y="252412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99542" y="1141730"/>
                </a:moveTo>
                <a:lnTo>
                  <a:pt x="543457" y="1141730"/>
                </a:lnTo>
                <a:lnTo>
                  <a:pt x="487643" y="1136650"/>
                </a:lnTo>
                <a:lnTo>
                  <a:pt x="446279" y="1129030"/>
                </a:lnTo>
                <a:lnTo>
                  <a:pt x="392226" y="1113790"/>
                </a:lnTo>
                <a:lnTo>
                  <a:pt x="339900" y="1093470"/>
                </a:lnTo>
                <a:lnTo>
                  <a:pt x="289804" y="1068070"/>
                </a:lnTo>
                <a:lnTo>
                  <a:pt x="277690" y="1060450"/>
                </a:lnTo>
                <a:lnTo>
                  <a:pt x="265752" y="1054100"/>
                </a:lnTo>
                <a:lnTo>
                  <a:pt x="253991" y="1046480"/>
                </a:lnTo>
                <a:lnTo>
                  <a:pt x="242421" y="1037590"/>
                </a:lnTo>
                <a:lnTo>
                  <a:pt x="231057" y="1029970"/>
                </a:lnTo>
                <a:lnTo>
                  <a:pt x="198208" y="1003300"/>
                </a:lnTo>
                <a:lnTo>
                  <a:pt x="177430" y="984250"/>
                </a:lnTo>
                <a:lnTo>
                  <a:pt x="167388" y="975360"/>
                </a:lnTo>
                <a:lnTo>
                  <a:pt x="157589" y="965200"/>
                </a:lnTo>
                <a:lnTo>
                  <a:pt x="148046" y="955040"/>
                </a:lnTo>
                <a:lnTo>
                  <a:pt x="138757" y="943610"/>
                </a:lnTo>
                <a:lnTo>
                  <a:pt x="129724" y="933450"/>
                </a:lnTo>
                <a:lnTo>
                  <a:pt x="120957" y="922020"/>
                </a:lnTo>
                <a:lnTo>
                  <a:pt x="112466" y="911860"/>
                </a:lnTo>
                <a:lnTo>
                  <a:pt x="104252" y="900430"/>
                </a:lnTo>
                <a:lnTo>
                  <a:pt x="96315" y="889000"/>
                </a:lnTo>
                <a:lnTo>
                  <a:pt x="88663" y="876300"/>
                </a:lnTo>
                <a:lnTo>
                  <a:pt x="81307" y="864870"/>
                </a:lnTo>
                <a:lnTo>
                  <a:pt x="74247" y="852170"/>
                </a:lnTo>
                <a:lnTo>
                  <a:pt x="67481" y="840740"/>
                </a:lnTo>
                <a:lnTo>
                  <a:pt x="61020" y="828040"/>
                </a:lnTo>
                <a:lnTo>
                  <a:pt x="54869" y="815340"/>
                </a:lnTo>
                <a:lnTo>
                  <a:pt x="49030" y="802640"/>
                </a:lnTo>
                <a:lnTo>
                  <a:pt x="43502" y="789940"/>
                </a:lnTo>
                <a:lnTo>
                  <a:pt x="38292" y="775970"/>
                </a:lnTo>
                <a:lnTo>
                  <a:pt x="33407" y="763270"/>
                </a:lnTo>
                <a:lnTo>
                  <a:pt x="28845" y="750570"/>
                </a:lnTo>
                <a:lnTo>
                  <a:pt x="24608" y="736600"/>
                </a:lnTo>
                <a:lnTo>
                  <a:pt x="20700" y="723900"/>
                </a:lnTo>
                <a:lnTo>
                  <a:pt x="10981" y="681990"/>
                </a:lnTo>
                <a:lnTo>
                  <a:pt x="4298" y="641350"/>
                </a:lnTo>
                <a:lnTo>
                  <a:pt x="687" y="599440"/>
                </a:lnTo>
                <a:lnTo>
                  <a:pt x="0" y="571500"/>
                </a:lnTo>
                <a:lnTo>
                  <a:pt x="143" y="558800"/>
                </a:lnTo>
                <a:lnTo>
                  <a:pt x="171" y="556260"/>
                </a:lnTo>
                <a:lnTo>
                  <a:pt x="2751" y="514350"/>
                </a:lnTo>
                <a:lnTo>
                  <a:pt x="8412" y="473710"/>
                </a:lnTo>
                <a:lnTo>
                  <a:pt x="17126" y="431800"/>
                </a:lnTo>
                <a:lnTo>
                  <a:pt x="24608" y="405130"/>
                </a:lnTo>
                <a:lnTo>
                  <a:pt x="28845" y="391160"/>
                </a:lnTo>
                <a:lnTo>
                  <a:pt x="33407" y="378460"/>
                </a:lnTo>
                <a:lnTo>
                  <a:pt x="38292" y="365760"/>
                </a:lnTo>
                <a:lnTo>
                  <a:pt x="43502" y="351790"/>
                </a:lnTo>
                <a:lnTo>
                  <a:pt x="61020" y="313690"/>
                </a:lnTo>
                <a:lnTo>
                  <a:pt x="74247" y="289560"/>
                </a:lnTo>
                <a:lnTo>
                  <a:pt x="81307" y="276860"/>
                </a:lnTo>
                <a:lnTo>
                  <a:pt x="88663" y="265430"/>
                </a:lnTo>
                <a:lnTo>
                  <a:pt x="96315" y="252730"/>
                </a:lnTo>
                <a:lnTo>
                  <a:pt x="104252" y="241300"/>
                </a:lnTo>
                <a:lnTo>
                  <a:pt x="112466" y="229870"/>
                </a:lnTo>
                <a:lnTo>
                  <a:pt x="120957" y="219710"/>
                </a:lnTo>
                <a:lnTo>
                  <a:pt x="129724" y="208280"/>
                </a:lnTo>
                <a:lnTo>
                  <a:pt x="138757" y="198120"/>
                </a:lnTo>
                <a:lnTo>
                  <a:pt x="148046" y="186690"/>
                </a:lnTo>
                <a:lnTo>
                  <a:pt x="157589" y="176530"/>
                </a:lnTo>
                <a:lnTo>
                  <a:pt x="167388" y="166370"/>
                </a:lnTo>
                <a:lnTo>
                  <a:pt x="177430" y="157480"/>
                </a:lnTo>
                <a:lnTo>
                  <a:pt x="187703" y="147320"/>
                </a:lnTo>
                <a:lnTo>
                  <a:pt x="219898" y="120650"/>
                </a:lnTo>
                <a:lnTo>
                  <a:pt x="242421" y="104140"/>
                </a:lnTo>
                <a:lnTo>
                  <a:pt x="253991" y="95250"/>
                </a:lnTo>
                <a:lnTo>
                  <a:pt x="265752" y="87630"/>
                </a:lnTo>
                <a:lnTo>
                  <a:pt x="277690" y="81280"/>
                </a:lnTo>
                <a:lnTo>
                  <a:pt x="289804" y="73660"/>
                </a:lnTo>
                <a:lnTo>
                  <a:pt x="339900" y="48260"/>
                </a:lnTo>
                <a:lnTo>
                  <a:pt x="392226" y="27940"/>
                </a:lnTo>
                <a:lnTo>
                  <a:pt x="446279" y="12700"/>
                </a:lnTo>
                <a:lnTo>
                  <a:pt x="487643" y="5080"/>
                </a:lnTo>
                <a:lnTo>
                  <a:pt x="543457" y="0"/>
                </a:lnTo>
                <a:lnTo>
                  <a:pt x="599542" y="0"/>
                </a:lnTo>
                <a:lnTo>
                  <a:pt x="655356" y="5080"/>
                </a:lnTo>
                <a:lnTo>
                  <a:pt x="696720" y="12700"/>
                </a:lnTo>
                <a:lnTo>
                  <a:pt x="750773" y="27940"/>
                </a:lnTo>
                <a:lnTo>
                  <a:pt x="803099" y="48260"/>
                </a:lnTo>
                <a:lnTo>
                  <a:pt x="840903" y="67310"/>
                </a:lnTo>
                <a:lnTo>
                  <a:pt x="865309" y="81280"/>
                </a:lnTo>
                <a:lnTo>
                  <a:pt x="877247" y="87630"/>
                </a:lnTo>
                <a:lnTo>
                  <a:pt x="889008" y="95250"/>
                </a:lnTo>
                <a:lnTo>
                  <a:pt x="900577" y="104140"/>
                </a:lnTo>
                <a:lnTo>
                  <a:pt x="911942" y="111760"/>
                </a:lnTo>
                <a:lnTo>
                  <a:pt x="944791" y="138430"/>
                </a:lnTo>
                <a:lnTo>
                  <a:pt x="965569" y="157480"/>
                </a:lnTo>
                <a:lnTo>
                  <a:pt x="975611" y="166370"/>
                </a:lnTo>
                <a:lnTo>
                  <a:pt x="985410" y="176530"/>
                </a:lnTo>
                <a:lnTo>
                  <a:pt x="994953" y="186690"/>
                </a:lnTo>
                <a:lnTo>
                  <a:pt x="1004242" y="198120"/>
                </a:lnTo>
                <a:lnTo>
                  <a:pt x="1013275" y="208280"/>
                </a:lnTo>
                <a:lnTo>
                  <a:pt x="1022042" y="219710"/>
                </a:lnTo>
                <a:lnTo>
                  <a:pt x="1030533" y="229870"/>
                </a:lnTo>
                <a:lnTo>
                  <a:pt x="1038747" y="241300"/>
                </a:lnTo>
                <a:lnTo>
                  <a:pt x="1046684" y="252730"/>
                </a:lnTo>
                <a:lnTo>
                  <a:pt x="1054336" y="265430"/>
                </a:lnTo>
                <a:lnTo>
                  <a:pt x="1061692" y="276860"/>
                </a:lnTo>
                <a:lnTo>
                  <a:pt x="1066634" y="285750"/>
                </a:lnTo>
                <a:lnTo>
                  <a:pt x="496937" y="285750"/>
                </a:lnTo>
                <a:lnTo>
                  <a:pt x="458679" y="290830"/>
                </a:lnTo>
                <a:lnTo>
                  <a:pt x="424774" y="308610"/>
                </a:lnTo>
                <a:lnTo>
                  <a:pt x="397482" y="334010"/>
                </a:lnTo>
                <a:lnTo>
                  <a:pt x="379065" y="368300"/>
                </a:lnTo>
                <a:lnTo>
                  <a:pt x="379288" y="368300"/>
                </a:lnTo>
                <a:lnTo>
                  <a:pt x="378395" y="370840"/>
                </a:lnTo>
                <a:lnTo>
                  <a:pt x="380627" y="412750"/>
                </a:lnTo>
                <a:lnTo>
                  <a:pt x="410988" y="439420"/>
                </a:lnTo>
                <a:lnTo>
                  <a:pt x="431959" y="441960"/>
                </a:lnTo>
                <a:lnTo>
                  <a:pt x="656810" y="441960"/>
                </a:lnTo>
                <a:lnTo>
                  <a:pt x="656248" y="443230"/>
                </a:lnTo>
                <a:lnTo>
                  <a:pt x="650907" y="449580"/>
                </a:lnTo>
                <a:lnTo>
                  <a:pt x="643830" y="455930"/>
                </a:lnTo>
                <a:lnTo>
                  <a:pt x="544934" y="511810"/>
                </a:lnTo>
                <a:lnTo>
                  <a:pt x="533650" y="520700"/>
                </a:lnTo>
                <a:lnTo>
                  <a:pt x="525149" y="532130"/>
                </a:lnTo>
                <a:lnTo>
                  <a:pt x="519788" y="544830"/>
                </a:lnTo>
                <a:lnTo>
                  <a:pt x="517921" y="558800"/>
                </a:lnTo>
                <a:lnTo>
                  <a:pt x="517921" y="589280"/>
                </a:lnTo>
                <a:lnTo>
                  <a:pt x="522118" y="609600"/>
                </a:lnTo>
                <a:lnTo>
                  <a:pt x="533576" y="626110"/>
                </a:lnTo>
                <a:lnTo>
                  <a:pt x="550602" y="637540"/>
                </a:lnTo>
                <a:lnTo>
                  <a:pt x="571500" y="642620"/>
                </a:lnTo>
                <a:lnTo>
                  <a:pt x="1138530" y="642620"/>
                </a:lnTo>
                <a:lnTo>
                  <a:pt x="1136814" y="655320"/>
                </a:lnTo>
                <a:lnTo>
                  <a:pt x="1129113" y="695960"/>
                </a:lnTo>
                <a:lnTo>
                  <a:pt x="1124898" y="713740"/>
                </a:lnTo>
                <a:lnTo>
                  <a:pt x="562163" y="713740"/>
                </a:lnTo>
                <a:lnTo>
                  <a:pt x="548495" y="717550"/>
                </a:lnTo>
                <a:lnTo>
                  <a:pt x="539828" y="721360"/>
                </a:lnTo>
                <a:lnTo>
                  <a:pt x="535711" y="722630"/>
                </a:lnTo>
                <a:lnTo>
                  <a:pt x="527911" y="728980"/>
                </a:lnTo>
                <a:lnTo>
                  <a:pt x="503705" y="762000"/>
                </a:lnTo>
                <a:lnTo>
                  <a:pt x="500062" y="781050"/>
                </a:lnTo>
                <a:lnTo>
                  <a:pt x="500062" y="789940"/>
                </a:lnTo>
                <a:lnTo>
                  <a:pt x="514707" y="829310"/>
                </a:lnTo>
                <a:lnTo>
                  <a:pt x="517669" y="831850"/>
                </a:lnTo>
                <a:lnTo>
                  <a:pt x="524302" y="839470"/>
                </a:lnTo>
                <a:lnTo>
                  <a:pt x="562163" y="855980"/>
                </a:lnTo>
                <a:lnTo>
                  <a:pt x="1066634" y="855980"/>
                </a:lnTo>
                <a:lnTo>
                  <a:pt x="1061692" y="864870"/>
                </a:lnTo>
                <a:lnTo>
                  <a:pt x="1054336" y="876300"/>
                </a:lnTo>
                <a:lnTo>
                  <a:pt x="1046684" y="889000"/>
                </a:lnTo>
                <a:lnTo>
                  <a:pt x="1038747" y="900430"/>
                </a:lnTo>
                <a:lnTo>
                  <a:pt x="1030533" y="911860"/>
                </a:lnTo>
                <a:lnTo>
                  <a:pt x="1022042" y="922020"/>
                </a:lnTo>
                <a:lnTo>
                  <a:pt x="1013275" y="933450"/>
                </a:lnTo>
                <a:lnTo>
                  <a:pt x="1004242" y="943610"/>
                </a:lnTo>
                <a:lnTo>
                  <a:pt x="994953" y="955040"/>
                </a:lnTo>
                <a:lnTo>
                  <a:pt x="985410" y="965200"/>
                </a:lnTo>
                <a:lnTo>
                  <a:pt x="975611" y="975360"/>
                </a:lnTo>
                <a:lnTo>
                  <a:pt x="965569" y="984250"/>
                </a:lnTo>
                <a:lnTo>
                  <a:pt x="955296" y="994410"/>
                </a:lnTo>
                <a:lnTo>
                  <a:pt x="923101" y="1021080"/>
                </a:lnTo>
                <a:lnTo>
                  <a:pt x="900577" y="1037590"/>
                </a:lnTo>
                <a:lnTo>
                  <a:pt x="889008" y="1046480"/>
                </a:lnTo>
                <a:lnTo>
                  <a:pt x="877247" y="1054100"/>
                </a:lnTo>
                <a:lnTo>
                  <a:pt x="865309" y="1060450"/>
                </a:lnTo>
                <a:lnTo>
                  <a:pt x="853195" y="1068070"/>
                </a:lnTo>
                <a:lnTo>
                  <a:pt x="815847" y="1087120"/>
                </a:lnTo>
                <a:lnTo>
                  <a:pt x="750773" y="1113790"/>
                </a:lnTo>
                <a:lnTo>
                  <a:pt x="696720" y="1129030"/>
                </a:lnTo>
                <a:lnTo>
                  <a:pt x="655356" y="1136650"/>
                </a:lnTo>
                <a:lnTo>
                  <a:pt x="599542" y="1141730"/>
                </a:lnTo>
                <a:close/>
              </a:path>
              <a:path w="1143000" h="1143000">
                <a:moveTo>
                  <a:pt x="1138530" y="642620"/>
                </a:moveTo>
                <a:lnTo>
                  <a:pt x="571500" y="642620"/>
                </a:lnTo>
                <a:lnTo>
                  <a:pt x="592146" y="637540"/>
                </a:lnTo>
                <a:lnTo>
                  <a:pt x="609088" y="627380"/>
                </a:lnTo>
                <a:lnTo>
                  <a:pt x="620630" y="609600"/>
                </a:lnTo>
                <a:lnTo>
                  <a:pt x="625078" y="589280"/>
                </a:lnTo>
                <a:lnTo>
                  <a:pt x="697185" y="548640"/>
                </a:lnTo>
                <a:lnTo>
                  <a:pt x="726702" y="525780"/>
                </a:lnTo>
                <a:lnTo>
                  <a:pt x="748977" y="496570"/>
                </a:lnTo>
                <a:lnTo>
                  <a:pt x="763048" y="462280"/>
                </a:lnTo>
                <a:lnTo>
                  <a:pt x="767953" y="425450"/>
                </a:lnTo>
                <a:lnTo>
                  <a:pt x="760782" y="381000"/>
                </a:lnTo>
                <a:lnTo>
                  <a:pt x="740806" y="342900"/>
                </a:lnTo>
                <a:lnTo>
                  <a:pt x="710329" y="312420"/>
                </a:lnTo>
                <a:lnTo>
                  <a:pt x="671655" y="292100"/>
                </a:lnTo>
                <a:lnTo>
                  <a:pt x="627087" y="285750"/>
                </a:lnTo>
                <a:lnTo>
                  <a:pt x="1066634" y="285750"/>
                </a:lnTo>
                <a:lnTo>
                  <a:pt x="1068752" y="289560"/>
                </a:lnTo>
                <a:lnTo>
                  <a:pt x="1075517" y="300990"/>
                </a:lnTo>
                <a:lnTo>
                  <a:pt x="1081979" y="313690"/>
                </a:lnTo>
                <a:lnTo>
                  <a:pt x="1088130" y="326390"/>
                </a:lnTo>
                <a:lnTo>
                  <a:pt x="1093969" y="339090"/>
                </a:lnTo>
                <a:lnTo>
                  <a:pt x="1099497" y="351790"/>
                </a:lnTo>
                <a:lnTo>
                  <a:pt x="1104707" y="365760"/>
                </a:lnTo>
                <a:lnTo>
                  <a:pt x="1109592" y="378460"/>
                </a:lnTo>
                <a:lnTo>
                  <a:pt x="1114154" y="391160"/>
                </a:lnTo>
                <a:lnTo>
                  <a:pt x="1118391" y="405130"/>
                </a:lnTo>
                <a:lnTo>
                  <a:pt x="1122299" y="417830"/>
                </a:lnTo>
                <a:lnTo>
                  <a:pt x="1132018" y="459740"/>
                </a:lnTo>
                <a:lnTo>
                  <a:pt x="1138701" y="500380"/>
                </a:lnTo>
                <a:lnTo>
                  <a:pt x="1142312" y="542290"/>
                </a:lnTo>
                <a:lnTo>
                  <a:pt x="1143000" y="571500"/>
                </a:lnTo>
                <a:lnTo>
                  <a:pt x="1142828" y="585470"/>
                </a:lnTo>
                <a:lnTo>
                  <a:pt x="1142312" y="599440"/>
                </a:lnTo>
                <a:lnTo>
                  <a:pt x="1141452" y="613410"/>
                </a:lnTo>
                <a:lnTo>
                  <a:pt x="1140357" y="626110"/>
                </a:lnTo>
                <a:lnTo>
                  <a:pt x="1140248" y="627380"/>
                </a:lnTo>
                <a:lnTo>
                  <a:pt x="1138701" y="641350"/>
                </a:lnTo>
                <a:lnTo>
                  <a:pt x="1138530" y="642620"/>
                </a:lnTo>
                <a:close/>
              </a:path>
              <a:path w="1143000" h="1143000">
                <a:moveTo>
                  <a:pt x="656810" y="441960"/>
                </a:moveTo>
                <a:lnTo>
                  <a:pt x="431959" y="441960"/>
                </a:lnTo>
                <a:lnTo>
                  <a:pt x="451842" y="436880"/>
                </a:lnTo>
                <a:lnTo>
                  <a:pt x="468376" y="425450"/>
                </a:lnTo>
                <a:lnTo>
                  <a:pt x="479301" y="406400"/>
                </a:lnTo>
                <a:lnTo>
                  <a:pt x="480193" y="403860"/>
                </a:lnTo>
                <a:lnTo>
                  <a:pt x="482649" y="397510"/>
                </a:lnTo>
                <a:lnTo>
                  <a:pt x="489346" y="392430"/>
                </a:lnTo>
                <a:lnTo>
                  <a:pt x="627087" y="392430"/>
                </a:lnTo>
                <a:lnTo>
                  <a:pt x="640171" y="394970"/>
                </a:lnTo>
                <a:lnTo>
                  <a:pt x="650890" y="402590"/>
                </a:lnTo>
                <a:lnTo>
                  <a:pt x="658135" y="412750"/>
                </a:lnTo>
                <a:lnTo>
                  <a:pt x="660796" y="426720"/>
                </a:lnTo>
                <a:lnTo>
                  <a:pt x="659621" y="435610"/>
                </a:lnTo>
                <a:lnTo>
                  <a:pt x="656810" y="441960"/>
                </a:lnTo>
                <a:close/>
              </a:path>
              <a:path w="1143000" h="1143000">
                <a:moveTo>
                  <a:pt x="1066634" y="855980"/>
                </a:moveTo>
                <a:lnTo>
                  <a:pt x="580836" y="855980"/>
                </a:lnTo>
                <a:lnTo>
                  <a:pt x="590037" y="854710"/>
                </a:lnTo>
                <a:lnTo>
                  <a:pt x="594504" y="853440"/>
                </a:lnTo>
                <a:lnTo>
                  <a:pt x="625330" y="831850"/>
                </a:lnTo>
                <a:lnTo>
                  <a:pt x="628292" y="829310"/>
                </a:lnTo>
                <a:lnTo>
                  <a:pt x="642937" y="789940"/>
                </a:lnTo>
                <a:lnTo>
                  <a:pt x="642937" y="781050"/>
                </a:lnTo>
                <a:lnTo>
                  <a:pt x="628292" y="741680"/>
                </a:lnTo>
                <a:lnTo>
                  <a:pt x="615088" y="728980"/>
                </a:lnTo>
                <a:lnTo>
                  <a:pt x="607288" y="722630"/>
                </a:lnTo>
                <a:lnTo>
                  <a:pt x="603171" y="721360"/>
                </a:lnTo>
                <a:lnTo>
                  <a:pt x="594504" y="717550"/>
                </a:lnTo>
                <a:lnTo>
                  <a:pt x="580836" y="713740"/>
                </a:lnTo>
                <a:lnTo>
                  <a:pt x="1124898" y="713740"/>
                </a:lnTo>
                <a:lnTo>
                  <a:pt x="1122299" y="723900"/>
                </a:lnTo>
                <a:lnTo>
                  <a:pt x="1118391" y="736600"/>
                </a:lnTo>
                <a:lnTo>
                  <a:pt x="1114154" y="750570"/>
                </a:lnTo>
                <a:lnTo>
                  <a:pt x="1109592" y="763270"/>
                </a:lnTo>
                <a:lnTo>
                  <a:pt x="1104707" y="775970"/>
                </a:lnTo>
                <a:lnTo>
                  <a:pt x="1099497" y="789940"/>
                </a:lnTo>
                <a:lnTo>
                  <a:pt x="1081979" y="828040"/>
                </a:lnTo>
                <a:lnTo>
                  <a:pt x="1068752" y="852170"/>
                </a:lnTo>
                <a:lnTo>
                  <a:pt x="1066634" y="855980"/>
                </a:lnTo>
                <a:close/>
              </a:path>
              <a:path w="1143000" h="1143000">
                <a:moveTo>
                  <a:pt x="571500" y="1143000"/>
                </a:moveTo>
                <a:lnTo>
                  <a:pt x="557470" y="1141730"/>
                </a:lnTo>
                <a:lnTo>
                  <a:pt x="585529" y="1141730"/>
                </a:lnTo>
                <a:lnTo>
                  <a:pt x="571500" y="1143000"/>
                </a:lnTo>
                <a:close/>
              </a:path>
            </a:pathLst>
          </a:custGeom>
          <a:solidFill>
            <a:srgbClr val="4A546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D68B742-A99D-50E3-38A0-393B95408D87}"/>
              </a:ext>
            </a:extLst>
          </p:cNvPr>
          <p:cNvSpPr txBox="1"/>
          <p:nvPr/>
        </p:nvSpPr>
        <p:spPr>
          <a:xfrm>
            <a:off x="666749" y="3101019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97E4B-C067-C35E-D34A-16545587D277}"/>
              </a:ext>
            </a:extLst>
          </p:cNvPr>
          <p:cNvSpPr txBox="1"/>
          <p:nvPr/>
        </p:nvSpPr>
        <p:spPr>
          <a:xfrm>
            <a:off x="609600" y="3656806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9AFB405-0C48-2EEA-950B-014414B5CB46}"/>
              </a:ext>
            </a:extLst>
          </p:cNvPr>
          <p:cNvSpPr/>
          <p:nvPr/>
        </p:nvSpPr>
        <p:spPr>
          <a:xfrm>
            <a:off x="9715500" y="576116"/>
            <a:ext cx="1905000" cy="1333500"/>
          </a:xfrm>
          <a:custGeom>
            <a:avLst/>
            <a:gdLst/>
            <a:ahLst/>
            <a:cxnLst/>
            <a:rect l="l" t="t" r="r" b="b"/>
            <a:pathLst>
              <a:path w="1905000" h="1333500">
                <a:moveTo>
                  <a:pt x="380999" y="952499"/>
                </a:moveTo>
                <a:lnTo>
                  <a:pt x="190499" y="952499"/>
                </a:lnTo>
                <a:lnTo>
                  <a:pt x="190499" y="190499"/>
                </a:lnTo>
                <a:lnTo>
                  <a:pt x="195538" y="146863"/>
                </a:lnTo>
                <a:lnTo>
                  <a:pt x="209886" y="106783"/>
                </a:lnTo>
                <a:lnTo>
                  <a:pt x="232394" y="71409"/>
                </a:lnTo>
                <a:lnTo>
                  <a:pt x="261909" y="41894"/>
                </a:lnTo>
                <a:lnTo>
                  <a:pt x="297283" y="19386"/>
                </a:lnTo>
                <a:lnTo>
                  <a:pt x="337363" y="5038"/>
                </a:lnTo>
                <a:lnTo>
                  <a:pt x="380999" y="0"/>
                </a:lnTo>
                <a:lnTo>
                  <a:pt x="1523999" y="0"/>
                </a:lnTo>
                <a:lnTo>
                  <a:pt x="1567636" y="5038"/>
                </a:lnTo>
                <a:lnTo>
                  <a:pt x="1607716" y="19386"/>
                </a:lnTo>
                <a:lnTo>
                  <a:pt x="1643090" y="41894"/>
                </a:lnTo>
                <a:lnTo>
                  <a:pt x="1672605" y="71409"/>
                </a:lnTo>
                <a:lnTo>
                  <a:pt x="1695113" y="106783"/>
                </a:lnTo>
                <a:lnTo>
                  <a:pt x="1709461" y="146863"/>
                </a:lnTo>
                <a:lnTo>
                  <a:pt x="1714499" y="190499"/>
                </a:lnTo>
                <a:lnTo>
                  <a:pt x="380999" y="190499"/>
                </a:lnTo>
                <a:lnTo>
                  <a:pt x="380999" y="952499"/>
                </a:lnTo>
                <a:close/>
              </a:path>
              <a:path w="1905000" h="1333500">
                <a:moveTo>
                  <a:pt x="1714499" y="952499"/>
                </a:moveTo>
                <a:lnTo>
                  <a:pt x="1523999" y="952499"/>
                </a:lnTo>
                <a:lnTo>
                  <a:pt x="1523999" y="190499"/>
                </a:lnTo>
                <a:lnTo>
                  <a:pt x="1714499" y="190499"/>
                </a:lnTo>
                <a:lnTo>
                  <a:pt x="1714499" y="952499"/>
                </a:lnTo>
                <a:close/>
              </a:path>
              <a:path w="1905000" h="1333500">
                <a:moveTo>
                  <a:pt x="785849" y="833176"/>
                </a:moveTo>
                <a:lnTo>
                  <a:pt x="758584" y="827916"/>
                </a:lnTo>
                <a:lnTo>
                  <a:pt x="758893" y="827916"/>
                </a:lnTo>
                <a:lnTo>
                  <a:pt x="735508" y="812303"/>
                </a:lnTo>
                <a:lnTo>
                  <a:pt x="592633" y="669428"/>
                </a:lnTo>
                <a:lnTo>
                  <a:pt x="577006" y="645918"/>
                </a:lnTo>
                <a:lnTo>
                  <a:pt x="576895" y="645751"/>
                </a:lnTo>
                <a:lnTo>
                  <a:pt x="571692" y="619087"/>
                </a:lnTo>
                <a:lnTo>
                  <a:pt x="571648" y="618864"/>
                </a:lnTo>
                <a:lnTo>
                  <a:pt x="576862" y="592201"/>
                </a:lnTo>
                <a:lnTo>
                  <a:pt x="576895" y="592033"/>
                </a:lnTo>
                <a:lnTo>
                  <a:pt x="592633" y="568523"/>
                </a:lnTo>
                <a:lnTo>
                  <a:pt x="735508" y="425648"/>
                </a:lnTo>
                <a:lnTo>
                  <a:pt x="759186" y="409909"/>
                </a:lnTo>
                <a:lnTo>
                  <a:pt x="786072" y="404663"/>
                </a:lnTo>
                <a:lnTo>
                  <a:pt x="812903" y="409909"/>
                </a:lnTo>
                <a:lnTo>
                  <a:pt x="836413" y="425648"/>
                </a:lnTo>
                <a:lnTo>
                  <a:pt x="852026" y="449326"/>
                </a:lnTo>
                <a:lnTo>
                  <a:pt x="857287" y="476212"/>
                </a:lnTo>
                <a:lnTo>
                  <a:pt x="852110" y="503043"/>
                </a:lnTo>
                <a:lnTo>
                  <a:pt x="836413" y="526553"/>
                </a:lnTo>
                <a:lnTo>
                  <a:pt x="836413" y="526851"/>
                </a:lnTo>
                <a:lnTo>
                  <a:pt x="744177" y="619087"/>
                </a:lnTo>
                <a:lnTo>
                  <a:pt x="836413" y="711398"/>
                </a:lnTo>
                <a:lnTo>
                  <a:pt x="852041" y="734908"/>
                </a:lnTo>
                <a:lnTo>
                  <a:pt x="852152" y="735075"/>
                </a:lnTo>
                <a:lnTo>
                  <a:pt x="857355" y="761739"/>
                </a:lnTo>
                <a:lnTo>
                  <a:pt x="857398" y="761962"/>
                </a:lnTo>
                <a:lnTo>
                  <a:pt x="852185" y="788626"/>
                </a:lnTo>
                <a:lnTo>
                  <a:pt x="852152" y="788793"/>
                </a:lnTo>
                <a:lnTo>
                  <a:pt x="836413" y="812303"/>
                </a:lnTo>
                <a:lnTo>
                  <a:pt x="812736" y="827916"/>
                </a:lnTo>
                <a:lnTo>
                  <a:pt x="785849" y="833176"/>
                </a:lnTo>
                <a:close/>
              </a:path>
              <a:path w="1905000" h="1333500">
                <a:moveTo>
                  <a:pt x="1146300" y="827916"/>
                </a:moveTo>
                <a:lnTo>
                  <a:pt x="1092206" y="827916"/>
                </a:lnTo>
                <a:lnTo>
                  <a:pt x="1068883" y="812303"/>
                </a:lnTo>
                <a:lnTo>
                  <a:pt x="1053380" y="788793"/>
                </a:lnTo>
                <a:lnTo>
                  <a:pt x="1053270" y="788626"/>
                </a:lnTo>
                <a:lnTo>
                  <a:pt x="1048054" y="761962"/>
                </a:lnTo>
                <a:lnTo>
                  <a:pt x="1048010" y="761739"/>
                </a:lnTo>
                <a:lnTo>
                  <a:pt x="1053154" y="735075"/>
                </a:lnTo>
                <a:lnTo>
                  <a:pt x="1053186" y="734908"/>
                </a:lnTo>
                <a:lnTo>
                  <a:pt x="1068883" y="711398"/>
                </a:lnTo>
                <a:lnTo>
                  <a:pt x="1161119" y="619087"/>
                </a:lnTo>
                <a:lnTo>
                  <a:pt x="1068883" y="526851"/>
                </a:lnTo>
                <a:lnTo>
                  <a:pt x="1053144" y="503173"/>
                </a:lnTo>
                <a:lnTo>
                  <a:pt x="1047913" y="476212"/>
                </a:lnTo>
                <a:lnTo>
                  <a:pt x="1053144" y="449456"/>
                </a:lnTo>
                <a:lnTo>
                  <a:pt x="1068883" y="425946"/>
                </a:lnTo>
                <a:lnTo>
                  <a:pt x="1092688" y="410249"/>
                </a:lnTo>
                <a:lnTo>
                  <a:pt x="1092989" y="410249"/>
                </a:lnTo>
                <a:lnTo>
                  <a:pt x="1119447" y="405072"/>
                </a:lnTo>
                <a:lnTo>
                  <a:pt x="1146278" y="410249"/>
                </a:lnTo>
                <a:lnTo>
                  <a:pt x="1169788" y="425946"/>
                </a:lnTo>
                <a:lnTo>
                  <a:pt x="1170086" y="425946"/>
                </a:lnTo>
                <a:lnTo>
                  <a:pt x="1312663" y="568523"/>
                </a:lnTo>
                <a:lnTo>
                  <a:pt x="1328291" y="592033"/>
                </a:lnTo>
                <a:lnTo>
                  <a:pt x="1328402" y="592201"/>
                </a:lnTo>
                <a:lnTo>
                  <a:pt x="1333605" y="618864"/>
                </a:lnTo>
                <a:lnTo>
                  <a:pt x="1333648" y="619087"/>
                </a:lnTo>
                <a:lnTo>
                  <a:pt x="1328435" y="645751"/>
                </a:lnTo>
                <a:lnTo>
                  <a:pt x="1328402" y="645918"/>
                </a:lnTo>
                <a:lnTo>
                  <a:pt x="1312663" y="669428"/>
                </a:lnTo>
                <a:lnTo>
                  <a:pt x="1169788" y="812303"/>
                </a:lnTo>
                <a:lnTo>
                  <a:pt x="1146300" y="827916"/>
                </a:lnTo>
                <a:close/>
              </a:path>
              <a:path w="1905000" h="1333500">
                <a:moveTo>
                  <a:pt x="1170086" y="425946"/>
                </a:moveTo>
                <a:lnTo>
                  <a:pt x="1169788" y="425946"/>
                </a:lnTo>
                <a:lnTo>
                  <a:pt x="1169788" y="425648"/>
                </a:lnTo>
                <a:lnTo>
                  <a:pt x="1170086" y="425946"/>
                </a:lnTo>
                <a:close/>
              </a:path>
              <a:path w="1905000" h="1333500">
                <a:moveTo>
                  <a:pt x="1119796" y="833176"/>
                </a:moveTo>
                <a:lnTo>
                  <a:pt x="1118653" y="833176"/>
                </a:lnTo>
                <a:lnTo>
                  <a:pt x="1091751" y="827916"/>
                </a:lnTo>
                <a:lnTo>
                  <a:pt x="1146754" y="827916"/>
                </a:lnTo>
                <a:lnTo>
                  <a:pt x="1119796" y="833176"/>
                </a:lnTo>
                <a:close/>
              </a:path>
              <a:path w="1905000" h="1333500">
                <a:moveTo>
                  <a:pt x="1676399" y="1333499"/>
                </a:moveTo>
                <a:lnTo>
                  <a:pt x="228599" y="1333499"/>
                </a:lnTo>
                <a:lnTo>
                  <a:pt x="182542" y="1328853"/>
                </a:lnTo>
                <a:lnTo>
                  <a:pt x="139637" y="1315528"/>
                </a:lnTo>
                <a:lnTo>
                  <a:pt x="100807" y="1294446"/>
                </a:lnTo>
                <a:lnTo>
                  <a:pt x="66972" y="1266527"/>
                </a:lnTo>
                <a:lnTo>
                  <a:pt x="39053" y="1232692"/>
                </a:lnTo>
                <a:lnTo>
                  <a:pt x="17970" y="1193861"/>
                </a:lnTo>
                <a:lnTo>
                  <a:pt x="4646" y="1150957"/>
                </a:lnTo>
                <a:lnTo>
                  <a:pt x="0" y="1104899"/>
                </a:lnTo>
                <a:lnTo>
                  <a:pt x="4492" y="1082659"/>
                </a:lnTo>
                <a:lnTo>
                  <a:pt x="16743" y="1064493"/>
                </a:lnTo>
                <a:lnTo>
                  <a:pt x="34909" y="1052242"/>
                </a:lnTo>
                <a:lnTo>
                  <a:pt x="57149" y="1047749"/>
                </a:lnTo>
                <a:lnTo>
                  <a:pt x="1847849" y="1047749"/>
                </a:lnTo>
                <a:lnTo>
                  <a:pt x="1870090" y="1052242"/>
                </a:lnTo>
                <a:lnTo>
                  <a:pt x="1888256" y="1064493"/>
                </a:lnTo>
                <a:lnTo>
                  <a:pt x="1900507" y="1082659"/>
                </a:lnTo>
                <a:lnTo>
                  <a:pt x="1904999" y="1104899"/>
                </a:lnTo>
                <a:lnTo>
                  <a:pt x="1900353" y="1150957"/>
                </a:lnTo>
                <a:lnTo>
                  <a:pt x="1887028" y="1193861"/>
                </a:lnTo>
                <a:lnTo>
                  <a:pt x="1865946" y="1232692"/>
                </a:lnTo>
                <a:lnTo>
                  <a:pt x="1838027" y="1266527"/>
                </a:lnTo>
                <a:lnTo>
                  <a:pt x="1804192" y="1294446"/>
                </a:lnTo>
                <a:lnTo>
                  <a:pt x="1765361" y="1315528"/>
                </a:lnTo>
                <a:lnTo>
                  <a:pt x="1722457" y="1328853"/>
                </a:lnTo>
                <a:lnTo>
                  <a:pt x="1676399" y="13334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5431AA-E5B3-C13B-646C-386973E64AE7}"/>
              </a:ext>
            </a:extLst>
          </p:cNvPr>
          <p:cNvSpPr/>
          <p:nvPr/>
        </p:nvSpPr>
        <p:spPr>
          <a:xfrm>
            <a:off x="7181851" y="4283040"/>
            <a:ext cx="3886200" cy="1891086"/>
          </a:xfrm>
          <a:custGeom>
            <a:avLst/>
            <a:gdLst>
              <a:gd name="connsiteX0" fmla="*/ 0 w 3886200"/>
              <a:gd name="connsiteY0" fmla="*/ 0 h 1891086"/>
              <a:gd name="connsiteX1" fmla="*/ 3886200 w 3886200"/>
              <a:gd name="connsiteY1" fmla="*/ 0 h 1891086"/>
              <a:gd name="connsiteX2" fmla="*/ 3886200 w 3886200"/>
              <a:gd name="connsiteY2" fmla="*/ 1891086 h 1891086"/>
              <a:gd name="connsiteX3" fmla="*/ 0 w 3886200"/>
              <a:gd name="connsiteY3" fmla="*/ 1891086 h 1891086"/>
              <a:gd name="connsiteX4" fmla="*/ 0 w 3886200"/>
              <a:gd name="connsiteY4" fmla="*/ 0 h 189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1891086" fill="none" extrusionOk="0">
                <a:moveTo>
                  <a:pt x="0" y="0"/>
                </a:moveTo>
                <a:cubicBezTo>
                  <a:pt x="1057328" y="-33775"/>
                  <a:pt x="2110907" y="138873"/>
                  <a:pt x="3886200" y="0"/>
                </a:cubicBezTo>
                <a:cubicBezTo>
                  <a:pt x="3812429" y="515506"/>
                  <a:pt x="3730317" y="982328"/>
                  <a:pt x="3886200" y="1891086"/>
                </a:cubicBezTo>
                <a:cubicBezTo>
                  <a:pt x="2192624" y="1753756"/>
                  <a:pt x="1878973" y="1753230"/>
                  <a:pt x="0" y="1891086"/>
                </a:cubicBezTo>
                <a:cubicBezTo>
                  <a:pt x="152408" y="1654381"/>
                  <a:pt x="73868" y="419087"/>
                  <a:pt x="0" y="0"/>
                </a:cubicBezTo>
                <a:close/>
              </a:path>
              <a:path w="3886200" h="1891086" stroke="0" extrusionOk="0">
                <a:moveTo>
                  <a:pt x="0" y="0"/>
                </a:moveTo>
                <a:cubicBezTo>
                  <a:pt x="652536" y="-101487"/>
                  <a:pt x="3032110" y="-162162"/>
                  <a:pt x="3886200" y="0"/>
                </a:cubicBezTo>
                <a:cubicBezTo>
                  <a:pt x="3946913" y="818174"/>
                  <a:pt x="3825128" y="1162254"/>
                  <a:pt x="3886200" y="1891086"/>
                </a:cubicBezTo>
                <a:cubicBezTo>
                  <a:pt x="2350410" y="1941151"/>
                  <a:pt x="534962" y="1732637"/>
                  <a:pt x="0" y="1891086"/>
                </a:cubicBezTo>
                <a:cubicBezTo>
                  <a:pt x="-24452" y="1424159"/>
                  <a:pt x="-67663" y="71501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61E920-DDBC-EFD3-8BEC-DD9EF4A65E18}"/>
              </a:ext>
            </a:extLst>
          </p:cNvPr>
          <p:cNvSpPr/>
          <p:nvPr/>
        </p:nvSpPr>
        <p:spPr>
          <a:xfrm>
            <a:off x="7181851" y="1582150"/>
            <a:ext cx="3886200" cy="1891086"/>
          </a:xfrm>
          <a:custGeom>
            <a:avLst/>
            <a:gdLst>
              <a:gd name="connsiteX0" fmla="*/ 0 w 3886200"/>
              <a:gd name="connsiteY0" fmla="*/ 0 h 1891086"/>
              <a:gd name="connsiteX1" fmla="*/ 3886200 w 3886200"/>
              <a:gd name="connsiteY1" fmla="*/ 0 h 1891086"/>
              <a:gd name="connsiteX2" fmla="*/ 3886200 w 3886200"/>
              <a:gd name="connsiteY2" fmla="*/ 1891086 h 1891086"/>
              <a:gd name="connsiteX3" fmla="*/ 0 w 3886200"/>
              <a:gd name="connsiteY3" fmla="*/ 1891086 h 1891086"/>
              <a:gd name="connsiteX4" fmla="*/ 0 w 3886200"/>
              <a:gd name="connsiteY4" fmla="*/ 0 h 189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1891086" fill="none" extrusionOk="0">
                <a:moveTo>
                  <a:pt x="0" y="0"/>
                </a:moveTo>
                <a:cubicBezTo>
                  <a:pt x="1057328" y="-33775"/>
                  <a:pt x="2110907" y="138873"/>
                  <a:pt x="3886200" y="0"/>
                </a:cubicBezTo>
                <a:cubicBezTo>
                  <a:pt x="3812429" y="515506"/>
                  <a:pt x="3730317" y="982328"/>
                  <a:pt x="3886200" y="1891086"/>
                </a:cubicBezTo>
                <a:cubicBezTo>
                  <a:pt x="2192624" y="1753756"/>
                  <a:pt x="1878973" y="1753230"/>
                  <a:pt x="0" y="1891086"/>
                </a:cubicBezTo>
                <a:cubicBezTo>
                  <a:pt x="152408" y="1654381"/>
                  <a:pt x="73868" y="419087"/>
                  <a:pt x="0" y="0"/>
                </a:cubicBezTo>
                <a:close/>
              </a:path>
              <a:path w="3886200" h="1891086" stroke="0" extrusionOk="0">
                <a:moveTo>
                  <a:pt x="0" y="0"/>
                </a:moveTo>
                <a:cubicBezTo>
                  <a:pt x="652536" y="-101487"/>
                  <a:pt x="3032110" y="-162162"/>
                  <a:pt x="3886200" y="0"/>
                </a:cubicBezTo>
                <a:cubicBezTo>
                  <a:pt x="3946913" y="818174"/>
                  <a:pt x="3825128" y="1162254"/>
                  <a:pt x="3886200" y="1891086"/>
                </a:cubicBezTo>
                <a:cubicBezTo>
                  <a:pt x="2350410" y="1941151"/>
                  <a:pt x="534962" y="1732637"/>
                  <a:pt x="0" y="1891086"/>
                </a:cubicBezTo>
                <a:cubicBezTo>
                  <a:pt x="-24452" y="1424159"/>
                  <a:pt x="-67663" y="71501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1CBFC-B2C4-5633-2A8A-612CE5ECBB2B}"/>
              </a:ext>
            </a:extLst>
          </p:cNvPr>
          <p:cNvSpPr/>
          <p:nvPr/>
        </p:nvSpPr>
        <p:spPr>
          <a:xfrm>
            <a:off x="2438400" y="4311463"/>
            <a:ext cx="3886200" cy="1891086"/>
          </a:xfrm>
          <a:custGeom>
            <a:avLst/>
            <a:gdLst>
              <a:gd name="connsiteX0" fmla="*/ 0 w 3886200"/>
              <a:gd name="connsiteY0" fmla="*/ 0 h 1891086"/>
              <a:gd name="connsiteX1" fmla="*/ 3886200 w 3886200"/>
              <a:gd name="connsiteY1" fmla="*/ 0 h 1891086"/>
              <a:gd name="connsiteX2" fmla="*/ 3886200 w 3886200"/>
              <a:gd name="connsiteY2" fmla="*/ 1891086 h 1891086"/>
              <a:gd name="connsiteX3" fmla="*/ 0 w 3886200"/>
              <a:gd name="connsiteY3" fmla="*/ 1891086 h 1891086"/>
              <a:gd name="connsiteX4" fmla="*/ 0 w 3886200"/>
              <a:gd name="connsiteY4" fmla="*/ 0 h 189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1891086" fill="none" extrusionOk="0">
                <a:moveTo>
                  <a:pt x="0" y="0"/>
                </a:moveTo>
                <a:cubicBezTo>
                  <a:pt x="1057328" y="-33775"/>
                  <a:pt x="2110907" y="138873"/>
                  <a:pt x="3886200" y="0"/>
                </a:cubicBezTo>
                <a:cubicBezTo>
                  <a:pt x="3812429" y="515506"/>
                  <a:pt x="3730317" y="982328"/>
                  <a:pt x="3886200" y="1891086"/>
                </a:cubicBezTo>
                <a:cubicBezTo>
                  <a:pt x="2192624" y="1753756"/>
                  <a:pt x="1878973" y="1753230"/>
                  <a:pt x="0" y="1891086"/>
                </a:cubicBezTo>
                <a:cubicBezTo>
                  <a:pt x="152408" y="1654381"/>
                  <a:pt x="73868" y="419087"/>
                  <a:pt x="0" y="0"/>
                </a:cubicBezTo>
                <a:close/>
              </a:path>
              <a:path w="3886200" h="1891086" stroke="0" extrusionOk="0">
                <a:moveTo>
                  <a:pt x="0" y="0"/>
                </a:moveTo>
                <a:cubicBezTo>
                  <a:pt x="652536" y="-101487"/>
                  <a:pt x="3032110" y="-162162"/>
                  <a:pt x="3886200" y="0"/>
                </a:cubicBezTo>
                <a:cubicBezTo>
                  <a:pt x="3946913" y="818174"/>
                  <a:pt x="3825128" y="1162254"/>
                  <a:pt x="3886200" y="1891086"/>
                </a:cubicBezTo>
                <a:cubicBezTo>
                  <a:pt x="2350410" y="1941151"/>
                  <a:pt x="534962" y="1732637"/>
                  <a:pt x="0" y="1891086"/>
                </a:cubicBezTo>
                <a:cubicBezTo>
                  <a:pt x="-24452" y="1424159"/>
                  <a:pt x="-67663" y="71501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9A9FD-8F5E-2FAC-1855-685C47AF2704}"/>
              </a:ext>
            </a:extLst>
          </p:cNvPr>
          <p:cNvSpPr/>
          <p:nvPr/>
        </p:nvSpPr>
        <p:spPr>
          <a:xfrm>
            <a:off x="2438400" y="1599406"/>
            <a:ext cx="3886200" cy="1891086"/>
          </a:xfrm>
          <a:custGeom>
            <a:avLst/>
            <a:gdLst>
              <a:gd name="connsiteX0" fmla="*/ 0 w 3886200"/>
              <a:gd name="connsiteY0" fmla="*/ 0 h 1891086"/>
              <a:gd name="connsiteX1" fmla="*/ 3886200 w 3886200"/>
              <a:gd name="connsiteY1" fmla="*/ 0 h 1891086"/>
              <a:gd name="connsiteX2" fmla="*/ 3886200 w 3886200"/>
              <a:gd name="connsiteY2" fmla="*/ 1891086 h 1891086"/>
              <a:gd name="connsiteX3" fmla="*/ 0 w 3886200"/>
              <a:gd name="connsiteY3" fmla="*/ 1891086 h 1891086"/>
              <a:gd name="connsiteX4" fmla="*/ 0 w 3886200"/>
              <a:gd name="connsiteY4" fmla="*/ 0 h 189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1891086" fill="none" extrusionOk="0">
                <a:moveTo>
                  <a:pt x="0" y="0"/>
                </a:moveTo>
                <a:cubicBezTo>
                  <a:pt x="1057328" y="-33775"/>
                  <a:pt x="2110907" y="138873"/>
                  <a:pt x="3886200" y="0"/>
                </a:cubicBezTo>
                <a:cubicBezTo>
                  <a:pt x="3812429" y="515506"/>
                  <a:pt x="3730317" y="982328"/>
                  <a:pt x="3886200" y="1891086"/>
                </a:cubicBezTo>
                <a:cubicBezTo>
                  <a:pt x="2192624" y="1753756"/>
                  <a:pt x="1878973" y="1753230"/>
                  <a:pt x="0" y="1891086"/>
                </a:cubicBezTo>
                <a:cubicBezTo>
                  <a:pt x="152408" y="1654381"/>
                  <a:pt x="73868" y="419087"/>
                  <a:pt x="0" y="0"/>
                </a:cubicBezTo>
                <a:close/>
              </a:path>
              <a:path w="3886200" h="1891086" stroke="0" extrusionOk="0">
                <a:moveTo>
                  <a:pt x="0" y="0"/>
                </a:moveTo>
                <a:cubicBezTo>
                  <a:pt x="652536" y="-101487"/>
                  <a:pt x="3032110" y="-162162"/>
                  <a:pt x="3886200" y="0"/>
                </a:cubicBezTo>
                <a:cubicBezTo>
                  <a:pt x="3946913" y="818174"/>
                  <a:pt x="3825128" y="1162254"/>
                  <a:pt x="3886200" y="1891086"/>
                </a:cubicBezTo>
                <a:cubicBezTo>
                  <a:pt x="2350410" y="1941151"/>
                  <a:pt x="534962" y="1732637"/>
                  <a:pt x="0" y="1891086"/>
                </a:cubicBezTo>
                <a:cubicBezTo>
                  <a:pt x="-24452" y="1424159"/>
                  <a:pt x="-67663" y="71501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209945-4E9C-5AA7-40D5-CB5E5783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99" y="496261"/>
            <a:ext cx="5260975" cy="469359"/>
          </a:xfrm>
        </p:spPr>
        <p:txBody>
          <a:bodyPr/>
          <a:lstStyle/>
          <a:p>
            <a:r>
              <a:rPr lang="ko-KR" altLang="en-US"/>
              <a:t>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F6F96-8EDB-A610-8D69-4C7CD182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1" y="2035981"/>
            <a:ext cx="3238501" cy="923330"/>
          </a:xfrm>
          <a:custGeom>
            <a:avLst/>
            <a:gdLst>
              <a:gd name="connsiteX0" fmla="*/ 0 w 3238501"/>
              <a:gd name="connsiteY0" fmla="*/ 0 h 923330"/>
              <a:gd name="connsiteX1" fmla="*/ 3238501 w 3238501"/>
              <a:gd name="connsiteY1" fmla="*/ 0 h 923330"/>
              <a:gd name="connsiteX2" fmla="*/ 3238501 w 3238501"/>
              <a:gd name="connsiteY2" fmla="*/ 923330 h 923330"/>
              <a:gd name="connsiteX3" fmla="*/ 0 w 3238501"/>
              <a:gd name="connsiteY3" fmla="*/ 923330 h 923330"/>
              <a:gd name="connsiteX4" fmla="*/ 0 w 323850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1" h="923330" fill="none" extrusionOk="0">
                <a:moveTo>
                  <a:pt x="0" y="0"/>
                </a:moveTo>
                <a:cubicBezTo>
                  <a:pt x="992850" y="-55575"/>
                  <a:pt x="2084062" y="9679"/>
                  <a:pt x="3238501" y="0"/>
                </a:cubicBezTo>
                <a:cubicBezTo>
                  <a:pt x="3318485" y="259517"/>
                  <a:pt x="3269911" y="814858"/>
                  <a:pt x="3238501" y="923330"/>
                </a:cubicBezTo>
                <a:cubicBezTo>
                  <a:pt x="2528303" y="829530"/>
                  <a:pt x="1182810" y="996065"/>
                  <a:pt x="0" y="923330"/>
                </a:cubicBezTo>
                <a:cubicBezTo>
                  <a:pt x="-26771" y="611028"/>
                  <a:pt x="63927" y="374152"/>
                  <a:pt x="0" y="0"/>
                </a:cubicBezTo>
                <a:close/>
              </a:path>
              <a:path w="3238501" h="923330" stroke="0" extrusionOk="0">
                <a:moveTo>
                  <a:pt x="0" y="0"/>
                </a:moveTo>
                <a:cubicBezTo>
                  <a:pt x="1556177" y="-109222"/>
                  <a:pt x="1652035" y="98277"/>
                  <a:pt x="3238501" y="0"/>
                </a:cubicBezTo>
                <a:cubicBezTo>
                  <a:pt x="3213773" y="195197"/>
                  <a:pt x="3181280" y="508524"/>
                  <a:pt x="3238501" y="923330"/>
                </a:cubicBezTo>
                <a:cubicBezTo>
                  <a:pt x="2201007" y="793436"/>
                  <a:pt x="1245423" y="821915"/>
                  <a:pt x="0" y="923330"/>
                </a:cubicBezTo>
                <a:cubicBezTo>
                  <a:pt x="58406" y="710586"/>
                  <a:pt x="-37446" y="247099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101349027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r>
              <a:rPr lang="en-US" altLang="ko-KR" sz="1500" err="1">
                <a:latin typeface="+mn-ea"/>
                <a:cs typeface="ADLaM Display" panose="02010000000000000000" pitchFamily="2" charset="0"/>
              </a:rPr>
              <a:t>SnippetHub</a:t>
            </a:r>
            <a:r>
              <a:rPr lang="ko-KR" altLang="en-US" sz="1500">
                <a:latin typeface="+mn-ea"/>
                <a:cs typeface="ADLaM Display" panose="02010000000000000000" pitchFamily="2" charset="0"/>
              </a:rPr>
              <a:t>의　활발한</a:t>
            </a:r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r>
              <a:rPr lang="ko-KR" altLang="en-US" sz="1500">
                <a:latin typeface="+mn-ea"/>
                <a:cs typeface="ADLaM Display" panose="02010000000000000000" pitchFamily="2" charset="0"/>
              </a:rPr>
              <a:t>커뮤니티로　개발지식　공유</a:t>
            </a:r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endParaRPr lang="ko-KR" altLang="en-US" sz="1500">
              <a:latin typeface="+mn-ea"/>
              <a:cs typeface="ADLaM Display" panose="02010000000000000000" pitchFamily="2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5F3EF4-71BB-B5C3-62C6-CDED0336FEDA}"/>
              </a:ext>
            </a:extLst>
          </p:cNvPr>
          <p:cNvSpPr/>
          <p:nvPr/>
        </p:nvSpPr>
        <p:spPr>
          <a:xfrm>
            <a:off x="749299" y="1178134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D24415D-15B1-56B3-E342-E74BD1120A1F}"/>
              </a:ext>
            </a:extLst>
          </p:cNvPr>
          <p:cNvSpPr txBox="1">
            <a:spLocks/>
          </p:cNvSpPr>
          <p:nvPr/>
        </p:nvSpPr>
        <p:spPr>
          <a:xfrm>
            <a:off x="2838450" y="2035981"/>
            <a:ext cx="3086101" cy="923330"/>
          </a:xfrm>
          <a:custGeom>
            <a:avLst/>
            <a:gdLst>
              <a:gd name="connsiteX0" fmla="*/ 0 w 3086101"/>
              <a:gd name="connsiteY0" fmla="*/ 0 h 923330"/>
              <a:gd name="connsiteX1" fmla="*/ 3086101 w 3086101"/>
              <a:gd name="connsiteY1" fmla="*/ 0 h 923330"/>
              <a:gd name="connsiteX2" fmla="*/ 3086101 w 3086101"/>
              <a:gd name="connsiteY2" fmla="*/ 923330 h 923330"/>
              <a:gd name="connsiteX3" fmla="*/ 0 w 3086101"/>
              <a:gd name="connsiteY3" fmla="*/ 923330 h 923330"/>
              <a:gd name="connsiteX4" fmla="*/ 0 w 308610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1" h="923330" fill="none" extrusionOk="0">
                <a:moveTo>
                  <a:pt x="0" y="0"/>
                </a:moveTo>
                <a:cubicBezTo>
                  <a:pt x="337488" y="-55575"/>
                  <a:pt x="2144883" y="9679"/>
                  <a:pt x="3086101" y="0"/>
                </a:cubicBezTo>
                <a:cubicBezTo>
                  <a:pt x="3166085" y="259517"/>
                  <a:pt x="3117511" y="814858"/>
                  <a:pt x="3086101" y="923330"/>
                </a:cubicBezTo>
                <a:cubicBezTo>
                  <a:pt x="2376008" y="829530"/>
                  <a:pt x="649474" y="996065"/>
                  <a:pt x="0" y="923330"/>
                </a:cubicBezTo>
                <a:cubicBezTo>
                  <a:pt x="-26771" y="611028"/>
                  <a:pt x="63927" y="374152"/>
                  <a:pt x="0" y="0"/>
                </a:cubicBezTo>
                <a:close/>
              </a:path>
              <a:path w="3086101" h="923330" stroke="0" extrusionOk="0">
                <a:moveTo>
                  <a:pt x="0" y="0"/>
                </a:moveTo>
                <a:cubicBezTo>
                  <a:pt x="733160" y="-109222"/>
                  <a:pt x="2383389" y="98277"/>
                  <a:pt x="3086101" y="0"/>
                </a:cubicBezTo>
                <a:cubicBezTo>
                  <a:pt x="3061373" y="195197"/>
                  <a:pt x="3028880" y="508524"/>
                  <a:pt x="3086101" y="923330"/>
                </a:cubicBezTo>
                <a:cubicBezTo>
                  <a:pt x="2475483" y="793436"/>
                  <a:pt x="1352125" y="821915"/>
                  <a:pt x="0" y="923330"/>
                </a:cubicBezTo>
                <a:cubicBezTo>
                  <a:pt x="58406" y="710586"/>
                  <a:pt x="-37446" y="247099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1013490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r>
              <a:rPr lang="en-US" altLang="ko-KR" sz="1500">
                <a:latin typeface="+mn-ea"/>
                <a:cs typeface="ADLaM Display" panose="02010000000000000000" pitchFamily="2" charset="0"/>
              </a:rPr>
              <a:t>Snippet</a:t>
            </a:r>
            <a:r>
              <a:rPr lang="ko-KR" altLang="en-US" sz="1500" err="1">
                <a:latin typeface="+mn-ea"/>
                <a:cs typeface="ADLaM Display" panose="02010000000000000000" pitchFamily="2" charset="0"/>
              </a:rPr>
              <a:t>으로</a:t>
            </a:r>
            <a:r>
              <a:rPr lang="ko-KR" altLang="en-US" sz="1500">
                <a:latin typeface="+mn-ea"/>
                <a:cs typeface="ADLaM Display" panose="02010000000000000000" pitchFamily="2" charset="0"/>
              </a:rPr>
              <a:t> 개발자들의</a:t>
            </a:r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r>
              <a:rPr lang="ko-KR" altLang="en-US" sz="1500">
                <a:latin typeface="+mn-ea"/>
                <a:cs typeface="ADLaM Display" panose="02010000000000000000" pitchFamily="2" charset="0"/>
              </a:rPr>
              <a:t>개발시간 단축</a:t>
            </a:r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endParaRPr lang="ko-KR" altLang="en-US" sz="1500">
              <a:latin typeface="+mn-ea"/>
              <a:cs typeface="ADLaM Display" panose="02010000000000000000" pitchFamily="2" charset="0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576D6FC-6E93-E000-D859-CE6B6E1B1691}"/>
              </a:ext>
            </a:extLst>
          </p:cNvPr>
          <p:cNvSpPr txBox="1">
            <a:spLocks/>
          </p:cNvSpPr>
          <p:nvPr/>
        </p:nvSpPr>
        <p:spPr>
          <a:xfrm>
            <a:off x="2928937" y="4766918"/>
            <a:ext cx="2905127" cy="923330"/>
          </a:xfrm>
          <a:custGeom>
            <a:avLst/>
            <a:gdLst>
              <a:gd name="connsiteX0" fmla="*/ 0 w 2905127"/>
              <a:gd name="connsiteY0" fmla="*/ 0 h 923330"/>
              <a:gd name="connsiteX1" fmla="*/ 2905127 w 2905127"/>
              <a:gd name="connsiteY1" fmla="*/ 0 h 923330"/>
              <a:gd name="connsiteX2" fmla="*/ 2905127 w 2905127"/>
              <a:gd name="connsiteY2" fmla="*/ 923330 h 923330"/>
              <a:gd name="connsiteX3" fmla="*/ 0 w 2905127"/>
              <a:gd name="connsiteY3" fmla="*/ 923330 h 923330"/>
              <a:gd name="connsiteX4" fmla="*/ 0 w 2905127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7" h="923330" fill="none" extrusionOk="0">
                <a:moveTo>
                  <a:pt x="0" y="0"/>
                </a:moveTo>
                <a:cubicBezTo>
                  <a:pt x="387650" y="-55575"/>
                  <a:pt x="2278108" y="9679"/>
                  <a:pt x="2905127" y="0"/>
                </a:cubicBezTo>
                <a:cubicBezTo>
                  <a:pt x="2985111" y="259517"/>
                  <a:pt x="2936537" y="814858"/>
                  <a:pt x="2905127" y="923330"/>
                </a:cubicBezTo>
                <a:cubicBezTo>
                  <a:pt x="1867238" y="829530"/>
                  <a:pt x="1302443" y="996065"/>
                  <a:pt x="0" y="923330"/>
                </a:cubicBezTo>
                <a:cubicBezTo>
                  <a:pt x="-26771" y="611028"/>
                  <a:pt x="63927" y="374152"/>
                  <a:pt x="0" y="0"/>
                </a:cubicBezTo>
                <a:close/>
              </a:path>
              <a:path w="2905127" h="923330" stroke="0" extrusionOk="0">
                <a:moveTo>
                  <a:pt x="0" y="0"/>
                </a:moveTo>
                <a:cubicBezTo>
                  <a:pt x="1236594" y="-109222"/>
                  <a:pt x="1541029" y="98277"/>
                  <a:pt x="2905127" y="0"/>
                </a:cubicBezTo>
                <a:cubicBezTo>
                  <a:pt x="2880399" y="195197"/>
                  <a:pt x="2847906" y="508524"/>
                  <a:pt x="2905127" y="923330"/>
                </a:cubicBezTo>
                <a:cubicBezTo>
                  <a:pt x="1711830" y="793436"/>
                  <a:pt x="1269431" y="821915"/>
                  <a:pt x="0" y="923330"/>
                </a:cubicBezTo>
                <a:cubicBezTo>
                  <a:pt x="58406" y="710586"/>
                  <a:pt x="-37446" y="247099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1013490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r>
              <a:rPr lang="en-US" altLang="ko-KR" sz="1500">
                <a:latin typeface="+mn-ea"/>
                <a:cs typeface="ADLaM Display" panose="02010000000000000000" pitchFamily="2" charset="0"/>
              </a:rPr>
              <a:t>AI</a:t>
            </a:r>
            <a:r>
              <a:rPr lang="ko-KR" altLang="en-US" sz="1500">
                <a:latin typeface="+mn-ea"/>
                <a:cs typeface="ADLaM Display" panose="02010000000000000000" pitchFamily="2" charset="0"/>
              </a:rPr>
              <a:t>코드 문제로 </a:t>
            </a:r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r>
              <a:rPr lang="ko-KR" altLang="en-US" sz="1500">
                <a:latin typeface="+mn-ea"/>
                <a:cs typeface="ADLaM Display" panose="02010000000000000000" pitchFamily="2" charset="0"/>
              </a:rPr>
              <a:t>개발 능력 향상</a:t>
            </a:r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endParaRPr lang="ko-KR" altLang="en-US" sz="1500">
              <a:latin typeface="+mn-ea"/>
              <a:cs typeface="ADLaM Display" panose="02010000000000000000" pitchFamily="2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931C9A8-ED11-B12C-9EF0-EF7BF7C32C82}"/>
              </a:ext>
            </a:extLst>
          </p:cNvPr>
          <p:cNvSpPr txBox="1">
            <a:spLocks/>
          </p:cNvSpPr>
          <p:nvPr/>
        </p:nvSpPr>
        <p:spPr>
          <a:xfrm>
            <a:off x="7505701" y="4882334"/>
            <a:ext cx="3238501" cy="692497"/>
          </a:xfrm>
          <a:custGeom>
            <a:avLst/>
            <a:gdLst>
              <a:gd name="connsiteX0" fmla="*/ 0 w 3238501"/>
              <a:gd name="connsiteY0" fmla="*/ 0 h 692497"/>
              <a:gd name="connsiteX1" fmla="*/ 3238501 w 3238501"/>
              <a:gd name="connsiteY1" fmla="*/ 0 h 692497"/>
              <a:gd name="connsiteX2" fmla="*/ 3238501 w 3238501"/>
              <a:gd name="connsiteY2" fmla="*/ 692497 h 692497"/>
              <a:gd name="connsiteX3" fmla="*/ 0 w 3238501"/>
              <a:gd name="connsiteY3" fmla="*/ 692497 h 692497"/>
              <a:gd name="connsiteX4" fmla="*/ 0 w 3238501"/>
              <a:gd name="connsiteY4" fmla="*/ 0 h 6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1" h="692497" fill="none" extrusionOk="0">
                <a:moveTo>
                  <a:pt x="0" y="0"/>
                </a:moveTo>
                <a:cubicBezTo>
                  <a:pt x="992850" y="-55575"/>
                  <a:pt x="2084062" y="9679"/>
                  <a:pt x="3238501" y="0"/>
                </a:cubicBezTo>
                <a:cubicBezTo>
                  <a:pt x="3214230" y="143715"/>
                  <a:pt x="3205077" y="422056"/>
                  <a:pt x="3238501" y="692497"/>
                </a:cubicBezTo>
                <a:cubicBezTo>
                  <a:pt x="2528303" y="598697"/>
                  <a:pt x="1182810" y="765232"/>
                  <a:pt x="0" y="692497"/>
                </a:cubicBezTo>
                <a:cubicBezTo>
                  <a:pt x="37541" y="588364"/>
                  <a:pt x="-39033" y="259381"/>
                  <a:pt x="0" y="0"/>
                </a:cubicBezTo>
                <a:close/>
              </a:path>
              <a:path w="3238501" h="692497" stroke="0" extrusionOk="0">
                <a:moveTo>
                  <a:pt x="0" y="0"/>
                </a:moveTo>
                <a:cubicBezTo>
                  <a:pt x="1556177" y="-109222"/>
                  <a:pt x="1652035" y="98277"/>
                  <a:pt x="3238501" y="0"/>
                </a:cubicBezTo>
                <a:cubicBezTo>
                  <a:pt x="3192738" y="79537"/>
                  <a:pt x="3201519" y="392682"/>
                  <a:pt x="3238501" y="692497"/>
                </a:cubicBezTo>
                <a:cubicBezTo>
                  <a:pt x="2201007" y="562603"/>
                  <a:pt x="1245423" y="591082"/>
                  <a:pt x="0" y="692497"/>
                </a:cubicBezTo>
                <a:cubicBezTo>
                  <a:pt x="38698" y="410841"/>
                  <a:pt x="27702" y="22428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10134902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r>
              <a:rPr lang="en-US" altLang="ko-KR" sz="1500">
                <a:latin typeface="+mn-ea"/>
                <a:cs typeface="ADLaM Display" panose="02010000000000000000" pitchFamily="2" charset="0"/>
              </a:rPr>
              <a:t>AI </a:t>
            </a:r>
            <a:r>
              <a:rPr lang="ko-KR" altLang="en-US" sz="1500">
                <a:latin typeface="+mn-ea"/>
                <a:cs typeface="ADLaM Display" panose="02010000000000000000" pitchFamily="2" charset="0"/>
              </a:rPr>
              <a:t>효율적인 문제 출제 자동화</a:t>
            </a:r>
            <a:br>
              <a:rPr lang="en-US" altLang="ko-KR" sz="1500">
                <a:latin typeface="+mn-ea"/>
                <a:cs typeface="ADLaM Display" panose="02010000000000000000" pitchFamily="2" charset="0"/>
              </a:rPr>
            </a:br>
            <a:endParaRPr lang="ko-KR" altLang="en-US" sz="1500">
              <a:latin typeface="+mn-ea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2">
            <a:extLst>
              <a:ext uri="{FF2B5EF4-FFF2-40B4-BE49-F238E27FC236}">
                <a16:creationId xmlns:a16="http://schemas.microsoft.com/office/drawing/2014/main" id="{A8E4E2CB-A457-FBEB-90FE-1B87BE114D32}"/>
              </a:ext>
            </a:extLst>
          </p:cNvPr>
          <p:cNvSpPr/>
          <p:nvPr/>
        </p:nvSpPr>
        <p:spPr>
          <a:xfrm>
            <a:off x="10210800" y="237815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1000124" y="1523999"/>
                </a:moveTo>
                <a:lnTo>
                  <a:pt x="831056" y="1523999"/>
                </a:lnTo>
                <a:lnTo>
                  <a:pt x="804192" y="1518567"/>
                </a:lnTo>
                <a:lnTo>
                  <a:pt x="782240" y="1503759"/>
                </a:lnTo>
                <a:lnTo>
                  <a:pt x="767432" y="1481807"/>
                </a:lnTo>
                <a:lnTo>
                  <a:pt x="761999" y="1454943"/>
                </a:lnTo>
                <a:lnTo>
                  <a:pt x="765041" y="1435089"/>
                </a:lnTo>
                <a:lnTo>
                  <a:pt x="773385" y="1416880"/>
                </a:lnTo>
                <a:lnTo>
                  <a:pt x="785858" y="1400737"/>
                </a:lnTo>
                <a:lnTo>
                  <a:pt x="801290" y="1387078"/>
                </a:lnTo>
                <a:lnTo>
                  <a:pt x="824600" y="1365907"/>
                </a:lnTo>
                <a:lnTo>
                  <a:pt x="842218" y="1341611"/>
                </a:lnTo>
                <a:lnTo>
                  <a:pt x="853361" y="1314747"/>
                </a:lnTo>
                <a:lnTo>
                  <a:pt x="857249" y="1285874"/>
                </a:lnTo>
                <a:lnTo>
                  <a:pt x="850435" y="1247903"/>
                </a:lnTo>
                <a:lnTo>
                  <a:pt x="831210" y="1213775"/>
                </a:lnTo>
                <a:lnTo>
                  <a:pt x="801402" y="1184857"/>
                </a:lnTo>
                <a:lnTo>
                  <a:pt x="762837" y="1162512"/>
                </a:lnTo>
                <a:lnTo>
                  <a:pt x="717344" y="1148105"/>
                </a:lnTo>
                <a:lnTo>
                  <a:pt x="666749" y="1142999"/>
                </a:lnTo>
                <a:lnTo>
                  <a:pt x="616155" y="1148105"/>
                </a:lnTo>
                <a:lnTo>
                  <a:pt x="570662" y="1162512"/>
                </a:lnTo>
                <a:lnTo>
                  <a:pt x="532097" y="1184857"/>
                </a:lnTo>
                <a:lnTo>
                  <a:pt x="502289" y="1213775"/>
                </a:lnTo>
                <a:lnTo>
                  <a:pt x="483064" y="1247903"/>
                </a:lnTo>
                <a:lnTo>
                  <a:pt x="476249" y="1285874"/>
                </a:lnTo>
                <a:lnTo>
                  <a:pt x="480138" y="1314747"/>
                </a:lnTo>
                <a:lnTo>
                  <a:pt x="491281" y="1341611"/>
                </a:lnTo>
                <a:lnTo>
                  <a:pt x="508899" y="1365907"/>
                </a:lnTo>
                <a:lnTo>
                  <a:pt x="532209" y="1387078"/>
                </a:lnTo>
                <a:lnTo>
                  <a:pt x="547640" y="1400737"/>
                </a:lnTo>
                <a:lnTo>
                  <a:pt x="560114" y="1416880"/>
                </a:lnTo>
                <a:lnTo>
                  <a:pt x="568458" y="1435089"/>
                </a:lnTo>
                <a:lnTo>
                  <a:pt x="571499" y="1454943"/>
                </a:lnTo>
                <a:lnTo>
                  <a:pt x="566067" y="1481807"/>
                </a:lnTo>
                <a:lnTo>
                  <a:pt x="551259" y="1503759"/>
                </a:lnTo>
                <a:lnTo>
                  <a:pt x="529307" y="1518567"/>
                </a:lnTo>
                <a:lnTo>
                  <a:pt x="502443" y="1523999"/>
                </a:lnTo>
                <a:lnTo>
                  <a:pt x="142874" y="1523999"/>
                </a:lnTo>
                <a:lnTo>
                  <a:pt x="97726" y="1516713"/>
                </a:lnTo>
                <a:lnTo>
                  <a:pt x="58507" y="1496425"/>
                </a:lnTo>
                <a:lnTo>
                  <a:pt x="27574" y="1465492"/>
                </a:lnTo>
                <a:lnTo>
                  <a:pt x="7286" y="1426273"/>
                </a:lnTo>
                <a:lnTo>
                  <a:pt x="0" y="1381124"/>
                </a:lnTo>
                <a:lnTo>
                  <a:pt x="0" y="1021556"/>
                </a:lnTo>
                <a:lnTo>
                  <a:pt x="5432" y="994692"/>
                </a:lnTo>
                <a:lnTo>
                  <a:pt x="20240" y="972740"/>
                </a:lnTo>
                <a:lnTo>
                  <a:pt x="42192" y="957932"/>
                </a:lnTo>
                <a:lnTo>
                  <a:pt x="69056" y="952499"/>
                </a:lnTo>
                <a:lnTo>
                  <a:pt x="88910" y="955541"/>
                </a:lnTo>
                <a:lnTo>
                  <a:pt x="107119" y="963885"/>
                </a:lnTo>
                <a:lnTo>
                  <a:pt x="123262" y="976358"/>
                </a:lnTo>
                <a:lnTo>
                  <a:pt x="136921" y="991790"/>
                </a:lnTo>
                <a:lnTo>
                  <a:pt x="158092" y="1015100"/>
                </a:lnTo>
                <a:lnTo>
                  <a:pt x="182388" y="1032718"/>
                </a:lnTo>
                <a:lnTo>
                  <a:pt x="209252" y="1043861"/>
                </a:lnTo>
                <a:lnTo>
                  <a:pt x="238124" y="1047749"/>
                </a:lnTo>
                <a:lnTo>
                  <a:pt x="276096" y="1040935"/>
                </a:lnTo>
                <a:lnTo>
                  <a:pt x="310223" y="1021710"/>
                </a:lnTo>
                <a:lnTo>
                  <a:pt x="339142" y="991902"/>
                </a:lnTo>
                <a:lnTo>
                  <a:pt x="361486" y="953337"/>
                </a:lnTo>
                <a:lnTo>
                  <a:pt x="375894" y="907844"/>
                </a:lnTo>
                <a:lnTo>
                  <a:pt x="380999" y="857249"/>
                </a:lnTo>
                <a:lnTo>
                  <a:pt x="375894" y="806655"/>
                </a:lnTo>
                <a:lnTo>
                  <a:pt x="361486" y="761162"/>
                </a:lnTo>
                <a:lnTo>
                  <a:pt x="339142" y="722597"/>
                </a:lnTo>
                <a:lnTo>
                  <a:pt x="310223" y="692789"/>
                </a:lnTo>
                <a:lnTo>
                  <a:pt x="276096" y="673564"/>
                </a:lnTo>
                <a:lnTo>
                  <a:pt x="238124" y="666749"/>
                </a:lnTo>
                <a:lnTo>
                  <a:pt x="209252" y="670638"/>
                </a:lnTo>
                <a:lnTo>
                  <a:pt x="182388" y="681781"/>
                </a:lnTo>
                <a:lnTo>
                  <a:pt x="158092" y="699399"/>
                </a:lnTo>
                <a:lnTo>
                  <a:pt x="136921" y="722709"/>
                </a:lnTo>
                <a:lnTo>
                  <a:pt x="123262" y="738140"/>
                </a:lnTo>
                <a:lnTo>
                  <a:pt x="107119" y="750614"/>
                </a:lnTo>
                <a:lnTo>
                  <a:pt x="88910" y="758958"/>
                </a:lnTo>
                <a:lnTo>
                  <a:pt x="69056" y="761999"/>
                </a:lnTo>
                <a:lnTo>
                  <a:pt x="42192" y="756567"/>
                </a:lnTo>
                <a:lnTo>
                  <a:pt x="20240" y="741759"/>
                </a:lnTo>
                <a:lnTo>
                  <a:pt x="5432" y="719807"/>
                </a:lnTo>
                <a:lnTo>
                  <a:pt x="0" y="692943"/>
                </a:lnTo>
                <a:lnTo>
                  <a:pt x="0" y="523874"/>
                </a:lnTo>
                <a:lnTo>
                  <a:pt x="7286" y="478726"/>
                </a:lnTo>
                <a:lnTo>
                  <a:pt x="27574" y="439507"/>
                </a:lnTo>
                <a:lnTo>
                  <a:pt x="58507" y="408574"/>
                </a:lnTo>
                <a:lnTo>
                  <a:pt x="97726" y="388286"/>
                </a:lnTo>
                <a:lnTo>
                  <a:pt x="142874" y="380999"/>
                </a:lnTo>
                <a:lnTo>
                  <a:pt x="502443" y="380999"/>
                </a:lnTo>
                <a:lnTo>
                  <a:pt x="529307" y="375567"/>
                </a:lnTo>
                <a:lnTo>
                  <a:pt x="551259" y="360759"/>
                </a:lnTo>
                <a:lnTo>
                  <a:pt x="566067" y="338807"/>
                </a:lnTo>
                <a:lnTo>
                  <a:pt x="571499" y="311943"/>
                </a:lnTo>
                <a:lnTo>
                  <a:pt x="568458" y="292089"/>
                </a:lnTo>
                <a:lnTo>
                  <a:pt x="560114" y="273880"/>
                </a:lnTo>
                <a:lnTo>
                  <a:pt x="547640" y="257737"/>
                </a:lnTo>
                <a:lnTo>
                  <a:pt x="532209" y="244078"/>
                </a:lnTo>
                <a:lnTo>
                  <a:pt x="508899" y="222907"/>
                </a:lnTo>
                <a:lnTo>
                  <a:pt x="491281" y="198611"/>
                </a:lnTo>
                <a:lnTo>
                  <a:pt x="480138" y="171747"/>
                </a:lnTo>
                <a:lnTo>
                  <a:pt x="476249" y="142874"/>
                </a:lnTo>
                <a:lnTo>
                  <a:pt x="483064" y="104903"/>
                </a:lnTo>
                <a:lnTo>
                  <a:pt x="502289" y="70776"/>
                </a:lnTo>
                <a:lnTo>
                  <a:pt x="532097" y="41857"/>
                </a:lnTo>
                <a:lnTo>
                  <a:pt x="570662" y="19513"/>
                </a:lnTo>
                <a:lnTo>
                  <a:pt x="616155" y="5105"/>
                </a:lnTo>
                <a:lnTo>
                  <a:pt x="666749" y="0"/>
                </a:lnTo>
                <a:lnTo>
                  <a:pt x="717344" y="5105"/>
                </a:lnTo>
                <a:lnTo>
                  <a:pt x="762837" y="19513"/>
                </a:lnTo>
                <a:lnTo>
                  <a:pt x="801402" y="41857"/>
                </a:lnTo>
                <a:lnTo>
                  <a:pt x="831210" y="70776"/>
                </a:lnTo>
                <a:lnTo>
                  <a:pt x="850435" y="104903"/>
                </a:lnTo>
                <a:lnTo>
                  <a:pt x="857249" y="142874"/>
                </a:lnTo>
                <a:lnTo>
                  <a:pt x="853361" y="171747"/>
                </a:lnTo>
                <a:lnTo>
                  <a:pt x="842218" y="198611"/>
                </a:lnTo>
                <a:lnTo>
                  <a:pt x="824600" y="222907"/>
                </a:lnTo>
                <a:lnTo>
                  <a:pt x="801290" y="244078"/>
                </a:lnTo>
                <a:lnTo>
                  <a:pt x="785858" y="257737"/>
                </a:lnTo>
                <a:lnTo>
                  <a:pt x="773385" y="273880"/>
                </a:lnTo>
                <a:lnTo>
                  <a:pt x="765041" y="292089"/>
                </a:lnTo>
                <a:lnTo>
                  <a:pt x="761999" y="311943"/>
                </a:lnTo>
                <a:lnTo>
                  <a:pt x="767432" y="338807"/>
                </a:lnTo>
                <a:lnTo>
                  <a:pt x="782240" y="360759"/>
                </a:lnTo>
                <a:lnTo>
                  <a:pt x="804192" y="375567"/>
                </a:lnTo>
                <a:lnTo>
                  <a:pt x="831056" y="380999"/>
                </a:lnTo>
                <a:lnTo>
                  <a:pt x="1000124" y="380999"/>
                </a:lnTo>
                <a:lnTo>
                  <a:pt x="1045273" y="388286"/>
                </a:lnTo>
                <a:lnTo>
                  <a:pt x="1084492" y="408574"/>
                </a:lnTo>
                <a:lnTo>
                  <a:pt x="1115425" y="439507"/>
                </a:lnTo>
                <a:lnTo>
                  <a:pt x="1135713" y="478726"/>
                </a:lnTo>
                <a:lnTo>
                  <a:pt x="1142999" y="523874"/>
                </a:lnTo>
                <a:lnTo>
                  <a:pt x="1142999" y="692943"/>
                </a:lnTo>
                <a:lnTo>
                  <a:pt x="1148432" y="719807"/>
                </a:lnTo>
                <a:lnTo>
                  <a:pt x="1163240" y="741759"/>
                </a:lnTo>
                <a:lnTo>
                  <a:pt x="1185192" y="756567"/>
                </a:lnTo>
                <a:lnTo>
                  <a:pt x="1212056" y="761999"/>
                </a:lnTo>
                <a:lnTo>
                  <a:pt x="1231910" y="758958"/>
                </a:lnTo>
                <a:lnTo>
                  <a:pt x="1250118" y="750614"/>
                </a:lnTo>
                <a:lnTo>
                  <a:pt x="1266262" y="738140"/>
                </a:lnTo>
                <a:lnTo>
                  <a:pt x="1279921" y="722709"/>
                </a:lnTo>
                <a:lnTo>
                  <a:pt x="1301092" y="699399"/>
                </a:lnTo>
                <a:lnTo>
                  <a:pt x="1325388" y="681781"/>
                </a:lnTo>
                <a:lnTo>
                  <a:pt x="1352252" y="670638"/>
                </a:lnTo>
                <a:lnTo>
                  <a:pt x="1381124" y="666749"/>
                </a:lnTo>
                <a:lnTo>
                  <a:pt x="1419096" y="673564"/>
                </a:lnTo>
                <a:lnTo>
                  <a:pt x="1453223" y="692789"/>
                </a:lnTo>
                <a:lnTo>
                  <a:pt x="1482141" y="722597"/>
                </a:lnTo>
                <a:lnTo>
                  <a:pt x="1504486" y="761162"/>
                </a:lnTo>
                <a:lnTo>
                  <a:pt x="1518894" y="806655"/>
                </a:lnTo>
                <a:lnTo>
                  <a:pt x="1523999" y="857249"/>
                </a:lnTo>
                <a:lnTo>
                  <a:pt x="1518894" y="907844"/>
                </a:lnTo>
                <a:lnTo>
                  <a:pt x="1504486" y="953337"/>
                </a:lnTo>
                <a:lnTo>
                  <a:pt x="1482141" y="991902"/>
                </a:lnTo>
                <a:lnTo>
                  <a:pt x="1453223" y="1021710"/>
                </a:lnTo>
                <a:lnTo>
                  <a:pt x="1419096" y="1040935"/>
                </a:lnTo>
                <a:lnTo>
                  <a:pt x="1381124" y="1047749"/>
                </a:lnTo>
                <a:lnTo>
                  <a:pt x="1352252" y="1043861"/>
                </a:lnTo>
                <a:lnTo>
                  <a:pt x="1325388" y="1032718"/>
                </a:lnTo>
                <a:lnTo>
                  <a:pt x="1301092" y="1015100"/>
                </a:lnTo>
                <a:lnTo>
                  <a:pt x="1279921" y="991790"/>
                </a:lnTo>
                <a:lnTo>
                  <a:pt x="1266262" y="976358"/>
                </a:lnTo>
                <a:lnTo>
                  <a:pt x="1250118" y="963885"/>
                </a:lnTo>
                <a:lnTo>
                  <a:pt x="1231910" y="955541"/>
                </a:lnTo>
                <a:lnTo>
                  <a:pt x="1212056" y="952499"/>
                </a:lnTo>
                <a:lnTo>
                  <a:pt x="1185192" y="957932"/>
                </a:lnTo>
                <a:lnTo>
                  <a:pt x="1163240" y="972740"/>
                </a:lnTo>
                <a:lnTo>
                  <a:pt x="1148432" y="994692"/>
                </a:lnTo>
                <a:lnTo>
                  <a:pt x="1142999" y="1021556"/>
                </a:lnTo>
                <a:lnTo>
                  <a:pt x="1142999" y="1381124"/>
                </a:lnTo>
                <a:lnTo>
                  <a:pt x="1135713" y="1426273"/>
                </a:lnTo>
                <a:lnTo>
                  <a:pt x="1115425" y="1465492"/>
                </a:lnTo>
                <a:lnTo>
                  <a:pt x="1084492" y="1496425"/>
                </a:lnTo>
                <a:lnTo>
                  <a:pt x="1045273" y="1516713"/>
                </a:lnTo>
                <a:lnTo>
                  <a:pt x="1000124" y="15239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err="1">
                <a:latin typeface="+mn-ea"/>
                <a:ea typeface="+mn-ea"/>
              </a:rPr>
              <a:t>팀원</a:t>
            </a:r>
            <a:r>
              <a:rPr spc="-320">
                <a:latin typeface="+mn-ea"/>
                <a:ea typeface="+mn-ea"/>
              </a:rPr>
              <a:t> </a:t>
            </a:r>
            <a:r>
              <a:rPr spc="-605" err="1">
                <a:latin typeface="+mn-ea"/>
                <a:ea typeface="+mn-ea"/>
              </a:rPr>
              <a:t>소개</a:t>
            </a:r>
          </a:p>
        </p:txBody>
      </p:sp>
      <p:sp>
        <p:nvSpPr>
          <p:cNvPr id="3" name="object 3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54" y="1391593"/>
            <a:ext cx="3409950" cy="5276850"/>
          </a:xfrm>
          <a:custGeom>
            <a:avLst/>
            <a:gdLst/>
            <a:ahLst/>
            <a:cxnLst/>
            <a:rect l="l" t="t" r="r" b="b"/>
            <a:pathLst>
              <a:path w="3409950" h="5276850">
                <a:moveTo>
                  <a:pt x="3303154" y="5276849"/>
                </a:moveTo>
                <a:lnTo>
                  <a:pt x="106795" y="5276849"/>
                </a:lnTo>
                <a:lnTo>
                  <a:pt x="99362" y="5276116"/>
                </a:lnTo>
                <a:lnTo>
                  <a:pt x="57038" y="5261755"/>
                </a:lnTo>
                <a:lnTo>
                  <a:pt x="23432" y="5232290"/>
                </a:lnTo>
                <a:lnTo>
                  <a:pt x="3660" y="5192208"/>
                </a:lnTo>
                <a:lnTo>
                  <a:pt x="0" y="5170054"/>
                </a:lnTo>
                <a:lnTo>
                  <a:pt x="0" y="516254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5" y="0"/>
                </a:lnTo>
                <a:lnTo>
                  <a:pt x="3303154" y="0"/>
                </a:lnTo>
                <a:lnTo>
                  <a:pt x="3346323" y="11572"/>
                </a:lnTo>
                <a:lnTo>
                  <a:pt x="3381778" y="38784"/>
                </a:lnTo>
                <a:lnTo>
                  <a:pt x="3404120" y="77492"/>
                </a:lnTo>
                <a:lnTo>
                  <a:pt x="3409949" y="106794"/>
                </a:lnTo>
                <a:lnTo>
                  <a:pt x="3409949" y="5170054"/>
                </a:lnTo>
                <a:lnTo>
                  <a:pt x="3398376" y="5213223"/>
                </a:lnTo>
                <a:lnTo>
                  <a:pt x="3371164" y="5248678"/>
                </a:lnTo>
                <a:lnTo>
                  <a:pt x="3332456" y="5271020"/>
                </a:lnTo>
                <a:lnTo>
                  <a:pt x="3310587" y="5276116"/>
                </a:lnTo>
                <a:lnTo>
                  <a:pt x="3303154" y="527684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1444831"/>
            <a:ext cx="862330" cy="678391"/>
          </a:xfrm>
          <a:prstGeom prst="rect">
            <a:avLst/>
          </a:prstGeom>
        </p:spPr>
        <p:txBody>
          <a:bodyPr vert="horz" wrap="square" lIns="0" tIns="90170" rIns="0" bIns="0">
            <a:spAutoFit/>
          </a:bodyPr>
          <a:lstStyle/>
          <a:p>
            <a:pPr lvl="0" algn="ctr">
              <a:lnSpc>
                <a:spcPct val="100000"/>
              </a:lnSpc>
              <a:spcBef>
                <a:spcPts val="710"/>
              </a:spcBef>
              <a:defRPr/>
            </a:pPr>
            <a:r>
              <a:rPr lang="ko-KR" altLang="en-US" sz="1900" b="1" spc="-2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김현수</a:t>
            </a:r>
          </a:p>
          <a:p>
            <a:pPr lvl="0" algn="ctr">
              <a:lnSpc>
                <a:spcPct val="100000"/>
              </a:lnSpc>
              <a:spcBef>
                <a:spcPts val="520"/>
              </a:spcBef>
              <a:defRPr/>
            </a:pPr>
            <a:r>
              <a:rPr lang="ko-KR" altLang="en-US" sz="1500" spc="-27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백엔드</a:t>
            </a:r>
            <a:r>
              <a:rPr lang="ko-KR" altLang="en-US" sz="1500" spc="-1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9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개발</a:t>
            </a:r>
            <a:endParaRPr lang="ko-KR" altLang="en-US" sz="150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670" y="2080895"/>
            <a:ext cx="760730" cy="25844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500" b="1" spc="-270">
                <a:solidFill>
                  <a:srgbClr val="4A5462"/>
                </a:solidFill>
                <a:latin typeface="맑은 고딕"/>
                <a:cs typeface="맑은 고딕"/>
              </a:rPr>
              <a:t>주요</a:t>
            </a:r>
            <a:r>
              <a:rPr sz="1500" b="1" spc="-150">
                <a:solidFill>
                  <a:srgbClr val="4A5462"/>
                </a:solidFill>
                <a:latin typeface="맑은 고딕"/>
                <a:cs typeface="맑은 고딕"/>
              </a:rPr>
              <a:t> </a:t>
            </a:r>
            <a:r>
              <a:rPr sz="1500" b="1" spc="-165">
                <a:solidFill>
                  <a:srgbClr val="4A5462"/>
                </a:solidFill>
                <a:latin typeface="맑은 고딕"/>
                <a:cs typeface="맑은 고딕"/>
              </a:rPr>
              <a:t>기여</a:t>
            </a:r>
            <a:r>
              <a:rPr sz="1500" b="1" spc="-165">
                <a:solidFill>
                  <a:srgbClr val="4A5462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0600" y="2548889"/>
            <a:ext cx="135255" cy="1659255"/>
            <a:chOff x="989647" y="4866352"/>
            <a:chExt cx="135255" cy="1659255"/>
          </a:xfrm>
        </p:grpSpPr>
        <p:pic>
          <p:nvPicPr>
            <p:cNvPr id="11" name="object 11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4866352"/>
              <a:ext cx="135225" cy="97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5390227"/>
              <a:ext cx="135225" cy="971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5914102"/>
              <a:ext cx="135225" cy="97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6428452"/>
              <a:ext cx="135225" cy="9712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43000" y="2410460"/>
            <a:ext cx="2628265" cy="42704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af-ZA" sz="1350" spc="-13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Spring</a:t>
            </a:r>
            <a:r>
              <a:rPr lang="af-ZA" sz="1350" spc="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af-ZA" sz="1350" spc="-15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Boot</a:t>
            </a:r>
            <a:r>
              <a:rPr lang="af-ZA" sz="1350" spc="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기반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서버</a:t>
            </a:r>
            <a:r>
              <a:rPr lang="ko-KR" altLang="en-US" sz="1350" spc="-9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아키텍처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설계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31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5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구축</a:t>
            </a: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000" y="2934335"/>
            <a:ext cx="2586355" cy="42704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af-ZA" sz="1350" spc="-1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AI</a:t>
            </a:r>
            <a:r>
              <a:rPr lang="af-ZA" sz="1350" spc="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af-ZA" sz="1350" spc="-13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(OpenAI)</a:t>
            </a:r>
            <a:r>
              <a:rPr lang="af-ZA" sz="1350" spc="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연동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9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관련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비즈니스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31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로직</a:t>
            </a:r>
            <a:r>
              <a:rPr lang="ko-KR" altLang="en-US" sz="1350" spc="5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구현</a:t>
            </a: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0" y="3458210"/>
            <a:ext cx="2672715" cy="42704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af-ZA" sz="1350" spc="-17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WebSocket</a:t>
            </a:r>
            <a:r>
              <a:rPr lang="ko-KR" altLang="en-US" sz="1350" spc="-17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을</a:t>
            </a:r>
            <a:r>
              <a:rPr lang="ko-KR" altLang="en-US" sz="1350" spc="-9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이용한</a:t>
            </a:r>
            <a:r>
              <a:rPr lang="ko-KR" altLang="en-US" sz="1350" spc="-8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실시간</a:t>
            </a:r>
            <a:r>
              <a:rPr lang="ko-KR" altLang="en-US" sz="1350" spc="-8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알림</a:t>
            </a:r>
            <a:r>
              <a:rPr lang="ko-KR" altLang="en-US" sz="1350" spc="-9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시스템</a:t>
            </a:r>
            <a:r>
              <a:rPr lang="ko-KR" altLang="en-US" sz="1350" spc="5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개발</a:t>
            </a: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000" y="3982085"/>
            <a:ext cx="2625725" cy="421526"/>
          </a:xfrm>
          <a:prstGeom prst="rect">
            <a:avLst/>
          </a:prstGeom>
        </p:spPr>
        <p:txBody>
          <a:bodyPr vert="horz" wrap="square" lIns="0" tIns="635" rIns="0" bIns="0">
            <a:spAutoFit/>
          </a:bodyPr>
          <a:lstStyle/>
          <a:p>
            <a:pPr marL="12700" marR="5080" lvl="0">
              <a:lnSpc>
                <a:spcPct val="104900"/>
              </a:lnSpc>
              <a:spcBef>
                <a:spcPts val="5"/>
              </a:spcBef>
              <a:defRPr/>
            </a:pP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데이터베이스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설계</a:t>
            </a:r>
            <a:r>
              <a:rPr lang="ko-KR" altLang="en-US" sz="1350" spc="-9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af-ZA" sz="1350" spc="-14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JPA/Hibernate</a:t>
            </a:r>
            <a:r>
              <a:rPr lang="af-ZA" sz="1350" spc="3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31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</a:t>
            </a:r>
            <a:r>
              <a:rPr lang="ko-KR" altLang="en-US" sz="1350" spc="5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31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현</a:t>
            </a: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0818" y="1242063"/>
            <a:ext cx="3409950" cy="5276850"/>
          </a:xfrm>
          <a:custGeom>
            <a:avLst/>
            <a:gdLst/>
            <a:ahLst/>
            <a:cxnLst/>
            <a:rect l="l" t="t" r="r" b="b"/>
            <a:pathLst>
              <a:path w="3409950" h="5276850">
                <a:moveTo>
                  <a:pt x="3303154" y="5276849"/>
                </a:moveTo>
                <a:lnTo>
                  <a:pt x="106795" y="5276849"/>
                </a:lnTo>
                <a:lnTo>
                  <a:pt x="99361" y="5276116"/>
                </a:lnTo>
                <a:lnTo>
                  <a:pt x="57038" y="5261755"/>
                </a:lnTo>
                <a:lnTo>
                  <a:pt x="23432" y="5232290"/>
                </a:lnTo>
                <a:lnTo>
                  <a:pt x="3660" y="5192208"/>
                </a:lnTo>
                <a:lnTo>
                  <a:pt x="0" y="5170054"/>
                </a:lnTo>
                <a:lnTo>
                  <a:pt x="0" y="516254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3303154" y="0"/>
                </a:lnTo>
                <a:lnTo>
                  <a:pt x="3346323" y="11572"/>
                </a:lnTo>
                <a:lnTo>
                  <a:pt x="3381777" y="38784"/>
                </a:lnTo>
                <a:lnTo>
                  <a:pt x="3404119" y="77492"/>
                </a:lnTo>
                <a:lnTo>
                  <a:pt x="3409949" y="106794"/>
                </a:lnTo>
                <a:lnTo>
                  <a:pt x="3409949" y="5170054"/>
                </a:lnTo>
                <a:lnTo>
                  <a:pt x="3398375" y="5213223"/>
                </a:lnTo>
                <a:lnTo>
                  <a:pt x="3371164" y="5248678"/>
                </a:lnTo>
                <a:lnTo>
                  <a:pt x="3332455" y="5271020"/>
                </a:lnTo>
                <a:lnTo>
                  <a:pt x="3310587" y="5276116"/>
                </a:lnTo>
                <a:lnTo>
                  <a:pt x="3303154" y="527684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4038" y="1440844"/>
            <a:ext cx="2215542" cy="678391"/>
          </a:xfrm>
          <a:prstGeom prst="rect">
            <a:avLst/>
          </a:prstGeom>
        </p:spPr>
        <p:txBody>
          <a:bodyPr vert="horz" wrap="square" lIns="0" tIns="90170" rIns="0" bIns="0" anchor="t">
            <a:spAutoFit/>
          </a:bodyPr>
          <a:lstStyle/>
          <a:p>
            <a:pPr lvl="0" algn="ctr">
              <a:lnSpc>
                <a:spcPct val="100000"/>
              </a:lnSpc>
              <a:spcBef>
                <a:spcPts val="710"/>
              </a:spcBef>
              <a:defRPr/>
            </a:pPr>
            <a:r>
              <a:rPr lang="ko-KR" altLang="en-US" sz="1900" b="1" spc="-2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우희준</a:t>
            </a:r>
          </a:p>
          <a:p>
            <a:pPr algn="ctr">
              <a:spcBef>
                <a:spcPts val="520"/>
              </a:spcBef>
              <a:defRPr/>
            </a:pPr>
            <a:r>
              <a:rPr lang="ko-KR" altLang="en-US" sz="1500" spc="-27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백엔드</a:t>
            </a:r>
            <a:r>
              <a:rPr lang="ko-KR" altLang="en-US" sz="1500" spc="-27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 개발 및 인프라 구출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73270" y="2103326"/>
            <a:ext cx="760730" cy="25844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500" b="1" spc="-270">
                <a:solidFill>
                  <a:srgbClr val="4A5462"/>
                </a:solidFill>
                <a:latin typeface="맑은 고딕"/>
                <a:cs typeface="맑은 고딕"/>
              </a:rPr>
              <a:t>주요</a:t>
            </a:r>
            <a:r>
              <a:rPr sz="1500" b="1" spc="-150">
                <a:solidFill>
                  <a:srgbClr val="4A5462"/>
                </a:solidFill>
                <a:latin typeface="맑은 고딕"/>
                <a:cs typeface="맑은 고딕"/>
              </a:rPr>
              <a:t> </a:t>
            </a:r>
            <a:r>
              <a:rPr sz="1500" b="1" spc="-165">
                <a:solidFill>
                  <a:srgbClr val="4A5462"/>
                </a:solidFill>
                <a:latin typeface="맑은 고딕"/>
                <a:cs typeface="맑은 고딕"/>
              </a:rPr>
              <a:t>기여</a:t>
            </a:r>
            <a:r>
              <a:rPr sz="1500" b="1" spc="-165">
                <a:solidFill>
                  <a:srgbClr val="4A5462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21559" y="2514171"/>
            <a:ext cx="135255" cy="1183005"/>
            <a:chOff x="4618672" y="4866352"/>
            <a:chExt cx="135255" cy="1183005"/>
          </a:xfrm>
        </p:grpSpPr>
        <p:pic>
          <p:nvPicPr>
            <p:cNvPr id="26" name="object 26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4866352"/>
              <a:ext cx="135225" cy="971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228302"/>
              <a:ext cx="135225" cy="971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590252"/>
              <a:ext cx="135225" cy="971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952202"/>
              <a:ext cx="135225" cy="971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815378" y="2420826"/>
            <a:ext cx="2531110" cy="219291"/>
          </a:xfrm>
          <a:prstGeom prst="rect">
            <a:avLst/>
          </a:prstGeom>
        </p:spPr>
        <p:txBody>
          <a:bodyPr vert="horz" wrap="square" lIns="0" tIns="11430" rIns="0" bIns="0" anchor="t">
            <a:spAutoFit/>
          </a:bodyPr>
          <a:lstStyle/>
          <a:p>
            <a:pPr marL="12700">
              <a:spcBef>
                <a:spcPts val="90"/>
              </a:spcBef>
              <a:defRPr/>
            </a:pPr>
            <a:r>
              <a:rPr lang="af-ZA" sz="1350" spc="-15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Aws</a:t>
            </a:r>
            <a:r>
              <a:rPr lang="af-ZA" sz="1350" spc="-15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af-ZA" sz="1350" spc="-15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아키택처</a:t>
            </a:r>
            <a:r>
              <a:rPr lang="ko-KR" altLang="af-ZA" sz="1350" spc="-15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설계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815378" y="2785012"/>
            <a:ext cx="2493645" cy="219291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af-ZA" sz="1350" spc="-15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OAuth2</a:t>
            </a:r>
            <a:r>
              <a:rPr lang="af-ZA" sz="1350" spc="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소셜</a:t>
            </a:r>
            <a:r>
              <a:rPr lang="ko-KR" altLang="en-US" sz="1350" spc="-104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로그인</a:t>
            </a:r>
            <a:r>
              <a:rPr lang="ko-KR" altLang="en-US" sz="1350" spc="-104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연동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104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콜백</a:t>
            </a:r>
            <a:r>
              <a:rPr lang="ko-KR" altLang="en-US" sz="1350" spc="-104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처리</a:t>
            </a: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15378" y="3149198"/>
            <a:ext cx="2061845" cy="2212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1350" spc="-26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실시간</a:t>
            </a:r>
            <a:r>
              <a:rPr lang="ko-KR" altLang="en-US" sz="1350" spc="-11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알림</a:t>
            </a:r>
            <a:r>
              <a:rPr lang="ko-KR" altLang="en-US" sz="1350" spc="-104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수신</a:t>
            </a:r>
            <a:r>
              <a:rPr lang="ko-KR" altLang="en-US" sz="1350" spc="-11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104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시각화</a:t>
            </a:r>
            <a:r>
              <a:rPr lang="ko-KR" altLang="en-US" sz="1350" spc="-11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구현</a:t>
            </a: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15378" y="3500049"/>
            <a:ext cx="2682875" cy="42704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ko-KR" altLang="en-US" sz="1350" spc="-22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게이미피케이션</a:t>
            </a:r>
            <a:r>
              <a:rPr lang="en-US" altLang="ko-KR" sz="1350" spc="-2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(</a:t>
            </a:r>
            <a:r>
              <a:rPr lang="ko-KR" altLang="en-US" sz="1350" spc="-2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  레벨</a:t>
            </a:r>
            <a:r>
              <a:rPr lang="en-US" altLang="ko-KR" sz="1350" spc="-2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350" spc="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2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포인트</a:t>
            </a:r>
            <a:r>
              <a:rPr lang="en-US" altLang="ko-KR" sz="1350" spc="-22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)</a:t>
            </a:r>
            <a:r>
              <a:rPr lang="ko-KR" altLang="en-US" sz="1350" spc="25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관련</a:t>
            </a:r>
            <a:r>
              <a:rPr lang="ko-KR" altLang="en-US" sz="1350" spc="-1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컴포넌</a:t>
            </a:r>
            <a:r>
              <a:rPr lang="ko-KR" altLang="en-US" sz="1350" spc="50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6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트</a:t>
            </a:r>
            <a:r>
              <a:rPr lang="ko-KR" altLang="en-US" sz="1350" spc="-114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5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개발</a:t>
            </a:r>
            <a:endParaRPr lang="ko-KR" altLang="en-US" sz="135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44" name="object 20"/>
          <p:cNvSpPr/>
          <p:nvPr/>
        </p:nvSpPr>
        <p:spPr>
          <a:xfrm>
            <a:off x="7993062" y="1377701"/>
            <a:ext cx="3409950" cy="5276850"/>
          </a:xfrm>
          <a:custGeom>
            <a:avLst/>
            <a:gdLst/>
            <a:ahLst/>
            <a:cxnLst/>
            <a:rect l="l" t="t" r="r" b="b"/>
            <a:pathLst>
              <a:path w="3409950" h="5276850">
                <a:moveTo>
                  <a:pt x="3303154" y="5276849"/>
                </a:moveTo>
                <a:lnTo>
                  <a:pt x="106795" y="5276849"/>
                </a:lnTo>
                <a:lnTo>
                  <a:pt x="99361" y="5276116"/>
                </a:lnTo>
                <a:lnTo>
                  <a:pt x="57038" y="5261755"/>
                </a:lnTo>
                <a:lnTo>
                  <a:pt x="23432" y="5232290"/>
                </a:lnTo>
                <a:lnTo>
                  <a:pt x="3660" y="5192208"/>
                </a:lnTo>
                <a:lnTo>
                  <a:pt x="0" y="5170054"/>
                </a:lnTo>
                <a:lnTo>
                  <a:pt x="0" y="516254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3303154" y="0"/>
                </a:lnTo>
                <a:lnTo>
                  <a:pt x="3346323" y="11572"/>
                </a:lnTo>
                <a:lnTo>
                  <a:pt x="3381777" y="38784"/>
                </a:lnTo>
                <a:lnTo>
                  <a:pt x="3404119" y="77492"/>
                </a:lnTo>
                <a:lnTo>
                  <a:pt x="3409949" y="106794"/>
                </a:lnTo>
                <a:lnTo>
                  <a:pt x="3409949" y="5170054"/>
                </a:lnTo>
                <a:lnTo>
                  <a:pt x="3398375" y="5213223"/>
                </a:lnTo>
                <a:lnTo>
                  <a:pt x="3371164" y="5248678"/>
                </a:lnTo>
                <a:lnTo>
                  <a:pt x="3332455" y="5271020"/>
                </a:lnTo>
                <a:lnTo>
                  <a:pt x="3310587" y="5276116"/>
                </a:lnTo>
                <a:lnTo>
                  <a:pt x="3303154" y="527684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>
              <a:solidFill>
                <a:srgbClr val="6A7280"/>
              </a:solidFill>
            </a:endParaRPr>
          </a:p>
        </p:txBody>
      </p:sp>
      <p:sp>
        <p:nvSpPr>
          <p:cNvPr id="56" name="object 24"/>
          <p:cNvSpPr txBox="1"/>
          <p:nvPr/>
        </p:nvSpPr>
        <p:spPr>
          <a:xfrm>
            <a:off x="8230870" y="2027126"/>
            <a:ext cx="760730" cy="258445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25"/>
              </a:spcBef>
              <a:defRPr/>
            </a:pPr>
            <a:r>
              <a:rPr sz="1500" b="1" spc="-270">
                <a:solidFill>
                  <a:srgbClr val="4A5462"/>
                </a:solidFill>
                <a:latin typeface="맑은 고딕"/>
                <a:cs typeface="맑은 고딕"/>
              </a:rPr>
              <a:t>주요</a:t>
            </a:r>
            <a:r>
              <a:rPr sz="1500" b="1" spc="-150">
                <a:solidFill>
                  <a:srgbClr val="4A5462"/>
                </a:solidFill>
                <a:latin typeface="맑은 고딕"/>
                <a:cs typeface="맑은 고딕"/>
              </a:rPr>
              <a:t> </a:t>
            </a:r>
            <a:r>
              <a:rPr sz="1500" b="1" spc="-165">
                <a:solidFill>
                  <a:srgbClr val="4A5462"/>
                </a:solidFill>
                <a:latin typeface="맑은 고딕"/>
                <a:cs typeface="맑은 고딕"/>
              </a:rPr>
              <a:t>기여</a:t>
            </a:r>
            <a:r>
              <a:rPr sz="1500" b="1" spc="-165">
                <a:solidFill>
                  <a:srgbClr val="4A5462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25">
            <a:extLst>
              <a:ext uri="{FF2B5EF4-FFF2-40B4-BE49-F238E27FC236}">
                <a16:creationId xmlns:a16="http://schemas.microsoft.com/office/drawing/2014/main" id="{9B9235BE-1715-0A85-57A2-49E3A9CEFD56}"/>
              </a:ext>
            </a:extLst>
          </p:cNvPr>
          <p:cNvGrpSpPr/>
          <p:nvPr/>
        </p:nvGrpSpPr>
        <p:grpSpPr>
          <a:xfrm>
            <a:off x="8226989" y="2491919"/>
            <a:ext cx="135225" cy="1697355"/>
            <a:chOff x="4618672" y="4866352"/>
            <a:chExt cx="135255" cy="1183005"/>
          </a:xfrm>
        </p:grpSpPr>
        <p:pic>
          <p:nvPicPr>
            <p:cNvPr id="6" name="object 26">
              <a:extLst>
                <a:ext uri="{FF2B5EF4-FFF2-40B4-BE49-F238E27FC236}">
                  <a16:creationId xmlns:a16="http://schemas.microsoft.com/office/drawing/2014/main" id="{53D2CF59-AEDD-F690-A738-3C2B82486160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4866352"/>
              <a:ext cx="135225" cy="97125"/>
            </a:xfrm>
            <a:prstGeom prst="rect">
              <a:avLst/>
            </a:prstGeom>
          </p:spPr>
        </p:pic>
        <p:pic>
          <p:nvPicPr>
            <p:cNvPr id="7" name="object 27">
              <a:extLst>
                <a:ext uri="{FF2B5EF4-FFF2-40B4-BE49-F238E27FC236}">
                  <a16:creationId xmlns:a16="http://schemas.microsoft.com/office/drawing/2014/main" id="{8DE471BB-3E66-2BA4-3607-3DDA9AD832EE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228302"/>
              <a:ext cx="135225" cy="97125"/>
            </a:xfrm>
            <a:prstGeom prst="rect">
              <a:avLst/>
            </a:prstGeom>
          </p:spPr>
        </p:pic>
        <p:pic>
          <p:nvPicPr>
            <p:cNvPr id="19" name="object 28">
              <a:extLst>
                <a:ext uri="{FF2B5EF4-FFF2-40B4-BE49-F238E27FC236}">
                  <a16:creationId xmlns:a16="http://schemas.microsoft.com/office/drawing/2014/main" id="{AAFD0F10-ABD0-B4C2-E8E7-300669E35866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590252"/>
              <a:ext cx="135225" cy="97125"/>
            </a:xfrm>
            <a:prstGeom prst="rect">
              <a:avLst/>
            </a:prstGeom>
          </p:spPr>
        </p:pic>
        <p:pic>
          <p:nvPicPr>
            <p:cNvPr id="21" name="object 29">
              <a:extLst>
                <a:ext uri="{FF2B5EF4-FFF2-40B4-BE49-F238E27FC236}">
                  <a16:creationId xmlns:a16="http://schemas.microsoft.com/office/drawing/2014/main" id="{54B4D607-DBED-2F87-8843-F112B5229DC9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952202"/>
              <a:ext cx="135225" cy="97125"/>
            </a:xfrm>
            <a:prstGeom prst="rect">
              <a:avLst/>
            </a:prstGeom>
          </p:spPr>
        </p:pic>
      </p:grpSp>
      <p:sp>
        <p:nvSpPr>
          <p:cNvPr id="22" name="object 30">
            <a:extLst>
              <a:ext uri="{FF2B5EF4-FFF2-40B4-BE49-F238E27FC236}">
                <a16:creationId xmlns:a16="http://schemas.microsoft.com/office/drawing/2014/main" id="{ACE3C691-1A41-5727-5CD8-72929C4FEB64}"/>
              </a:ext>
            </a:extLst>
          </p:cNvPr>
          <p:cNvSpPr txBox="1"/>
          <p:nvPr/>
        </p:nvSpPr>
        <p:spPr>
          <a:xfrm>
            <a:off x="8446949" y="2423317"/>
            <a:ext cx="3038394" cy="42704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en-US" altLang="ko-KR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UX: </a:t>
            </a:r>
            <a:r>
              <a:rPr lang="ko-KR" altLang="en-US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직관적 </a:t>
            </a:r>
            <a:r>
              <a:rPr lang="en-US" altLang="ko-KR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AI UI, </a:t>
            </a:r>
            <a:r>
              <a:rPr lang="ko-KR" altLang="en-US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실시간 알림</a:t>
            </a:r>
            <a:r>
              <a:rPr lang="en-US" altLang="ko-KR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 </a:t>
            </a:r>
            <a:r>
              <a:rPr lang="ko-KR" altLang="en-US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반응형</a:t>
            </a:r>
            <a:r>
              <a:rPr lang="en-US" altLang="ko-KR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 </a:t>
            </a:r>
            <a:r>
              <a:rPr lang="ko-KR" altLang="en-US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진행률</a:t>
            </a:r>
            <a:r>
              <a:rPr lang="en-US" altLang="ko-KR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피드백 강화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7B7768-BE1B-D192-5834-DFFE83A51372}"/>
              </a:ext>
            </a:extLst>
          </p:cNvPr>
          <p:cNvSpPr txBox="1"/>
          <p:nvPr/>
        </p:nvSpPr>
        <p:spPr>
          <a:xfrm>
            <a:off x="8446949" y="2934335"/>
            <a:ext cx="2906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5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Context</a:t>
            </a:r>
            <a:r>
              <a:rPr lang="ko-KR" altLang="en-US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기반 상태 관리, 모듈형 컴포넌트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7D5C7-1250-6F88-CEC2-40EE320BFA97}"/>
              </a:ext>
            </a:extLst>
          </p:cNvPr>
          <p:cNvSpPr txBox="1"/>
          <p:nvPr/>
        </p:nvSpPr>
        <p:spPr>
          <a:xfrm>
            <a:off x="8446948" y="3461929"/>
            <a:ext cx="235885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5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조건부 </a:t>
            </a:r>
            <a:r>
              <a:rPr lang="ko-KR" altLang="en-US" sz="135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렌더링·메모이제이션</a:t>
            </a:r>
            <a:r>
              <a:rPr lang="ko-KR" altLang="en-US" sz="135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 지연 로딩, WS </a:t>
            </a:r>
            <a:r>
              <a:rPr lang="ko-KR" altLang="en-US" sz="135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재연결</a:t>
            </a:r>
            <a:r>
              <a:rPr lang="ko-KR" altLang="en-US" sz="135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최적화</a:t>
            </a: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F2B75A92-5E11-9AE3-C9BE-4479E132CAA4}"/>
              </a:ext>
            </a:extLst>
          </p:cNvPr>
          <p:cNvSpPr txBox="1"/>
          <p:nvPr/>
        </p:nvSpPr>
        <p:spPr>
          <a:xfrm>
            <a:off x="4815378" y="4007545"/>
            <a:ext cx="2682875" cy="219291"/>
          </a:xfrm>
          <a:prstGeom prst="rect">
            <a:avLst/>
          </a:prstGeom>
        </p:spPr>
        <p:txBody>
          <a:bodyPr vert="horz" wrap="square" lIns="0" tIns="11430" rIns="0" bIns="0" anchor="t">
            <a:spAutoFit/>
          </a:bodyPr>
          <a:lstStyle/>
          <a:p>
            <a:pPr marL="12700" marR="5080">
              <a:spcBef>
                <a:spcPts val="90"/>
              </a:spcBef>
              <a:defRPr/>
            </a:pPr>
            <a:r>
              <a:rPr lang="en-US" altLang="ko-KR" sz="135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인프라</a:t>
            </a:r>
            <a:r>
              <a:rPr lang="en-US" altLang="ko-KR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en-US" altLang="ko-KR" sz="135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구성</a:t>
            </a:r>
            <a:r>
              <a:rPr lang="en-US" altLang="ko-KR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 빛 </a:t>
            </a:r>
            <a:r>
              <a:rPr lang="en-US" altLang="ko-KR" sz="135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배포</a:t>
            </a:r>
            <a:endParaRPr lang="ko-KR" altLang="en-US" sz="1350" err="1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40" name="object 34">
            <a:extLst>
              <a:ext uri="{FF2B5EF4-FFF2-40B4-BE49-F238E27FC236}">
                <a16:creationId xmlns:a16="http://schemas.microsoft.com/office/drawing/2014/main" id="{8E332975-20B4-BF0A-2D4D-87F700415522}"/>
              </a:ext>
            </a:extLst>
          </p:cNvPr>
          <p:cNvSpPr txBox="1"/>
          <p:nvPr/>
        </p:nvSpPr>
        <p:spPr>
          <a:xfrm>
            <a:off x="4778585" y="4377221"/>
            <a:ext cx="3095353" cy="42704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O a u t h 2 A u t h e n t </a:t>
            </a:r>
            <a:r>
              <a:rPr lang="en-US" sz="1350" spc="-225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i</a:t>
            </a:r>
            <a:r>
              <a:rPr 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c a t </a:t>
            </a:r>
            <a:r>
              <a:rPr lang="en-US" sz="1350" spc="-225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i</a:t>
            </a:r>
            <a:r>
              <a:rPr 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o n S u c </a:t>
            </a:r>
            <a:r>
              <a:rPr lang="en-US" sz="1350" spc="-225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c</a:t>
            </a:r>
            <a:r>
              <a:rPr 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e s </a:t>
            </a:r>
            <a:r>
              <a:rPr lang="en-US" sz="1350" spc="-225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s</a:t>
            </a:r>
            <a:r>
              <a:rPr 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/ F a </a:t>
            </a:r>
            <a:r>
              <a:rPr lang="en-US" sz="1350" spc="-225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i</a:t>
            </a:r>
            <a:r>
              <a:rPr 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l u r e H a n dl e r: </a:t>
            </a:r>
            <a:r>
              <a:rPr lang="ko-KR" alt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성공 시 </a:t>
            </a:r>
            <a:r>
              <a:rPr 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JWT </a:t>
            </a:r>
            <a:r>
              <a:rPr lang="ko-KR" alt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발급</a:t>
            </a:r>
            <a:r>
              <a:rPr lang="en-US" altLang="ko-KR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 </a:t>
            </a:r>
            <a:r>
              <a:rPr lang="ko-KR" altLang="en-US" sz="1350" spc="-2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실패 처리</a:t>
            </a:r>
            <a:endParaRPr lang="ko-KR" altLang="en-US" sz="1350" dirty="0"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43" name="object 34">
            <a:extLst>
              <a:ext uri="{FF2B5EF4-FFF2-40B4-BE49-F238E27FC236}">
                <a16:creationId xmlns:a16="http://schemas.microsoft.com/office/drawing/2014/main" id="{2200E8EB-13B0-2C83-06BE-9657D9764DC5}"/>
              </a:ext>
            </a:extLst>
          </p:cNvPr>
          <p:cNvSpPr txBox="1"/>
          <p:nvPr/>
        </p:nvSpPr>
        <p:spPr>
          <a:xfrm>
            <a:off x="1143000" y="4486582"/>
            <a:ext cx="2682875" cy="219291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ko-KR" altLang="en-US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실시간 알림</a:t>
            </a:r>
            <a:r>
              <a:rPr lang="en-US" altLang="ko-KR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(</a:t>
            </a:r>
            <a:r>
              <a:rPr lang="af-ZA" altLang="ko-KR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WebSocket)</a:t>
            </a:r>
            <a:endParaRPr lang="af-ZA" sz="135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46" name="object 34">
            <a:extLst>
              <a:ext uri="{FF2B5EF4-FFF2-40B4-BE49-F238E27FC236}">
                <a16:creationId xmlns:a16="http://schemas.microsoft.com/office/drawing/2014/main" id="{7C9A44F8-553F-2B4B-7394-54BE8A5D0B9F}"/>
              </a:ext>
            </a:extLst>
          </p:cNvPr>
          <p:cNvSpPr txBox="1"/>
          <p:nvPr/>
        </p:nvSpPr>
        <p:spPr>
          <a:xfrm>
            <a:off x="1143000" y="5040355"/>
            <a:ext cx="2682875" cy="219291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lvl="0">
              <a:lnSpc>
                <a:spcPct val="100000"/>
              </a:lnSpc>
              <a:spcBef>
                <a:spcPts val="90"/>
              </a:spcBef>
              <a:defRPr/>
            </a:pPr>
            <a:r>
              <a:rPr lang="ko-KR" altLang="en-US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전체　</a:t>
            </a:r>
            <a:r>
              <a:rPr lang="ko-KR" altLang="en-US" sz="135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게이미피케이션</a:t>
            </a:r>
            <a:endParaRPr lang="ko-KR" altLang="en-US" sz="135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DLaM Display" panose="02010000000000000000" pitchFamily="2" charset="0"/>
            </a:endParaRPr>
          </a:p>
        </p:txBody>
      </p:sp>
      <p:grpSp>
        <p:nvGrpSpPr>
          <p:cNvPr id="49" name="object 10">
            <a:extLst>
              <a:ext uri="{FF2B5EF4-FFF2-40B4-BE49-F238E27FC236}">
                <a16:creationId xmlns:a16="http://schemas.microsoft.com/office/drawing/2014/main" id="{9AEEA6DF-DD9D-6895-1CEF-FAE5A8EE024B}"/>
              </a:ext>
            </a:extLst>
          </p:cNvPr>
          <p:cNvGrpSpPr/>
          <p:nvPr/>
        </p:nvGrpSpPr>
        <p:grpSpPr>
          <a:xfrm>
            <a:off x="990600" y="4555667"/>
            <a:ext cx="135255" cy="1659255"/>
            <a:chOff x="989647" y="4866352"/>
            <a:chExt cx="135255" cy="1659255"/>
          </a:xfrm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1E1CACA-CECF-A25B-13DC-10A4E1F0375E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4866352"/>
              <a:ext cx="135225" cy="97125"/>
            </a:xfrm>
            <a:prstGeom prst="rect">
              <a:avLst/>
            </a:prstGeom>
          </p:spPr>
        </p:pic>
        <p:pic>
          <p:nvPicPr>
            <p:cNvPr id="51" name="object 12">
              <a:extLst>
                <a:ext uri="{FF2B5EF4-FFF2-40B4-BE49-F238E27FC236}">
                  <a16:creationId xmlns:a16="http://schemas.microsoft.com/office/drawing/2014/main" id="{9BF06BF1-78F9-6F8C-2C40-82932EB77AE3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5390227"/>
              <a:ext cx="135225" cy="97125"/>
            </a:xfrm>
            <a:prstGeom prst="rect">
              <a:avLst/>
            </a:prstGeom>
          </p:spPr>
        </p:pic>
        <p:pic>
          <p:nvPicPr>
            <p:cNvPr id="52" name="object 13">
              <a:extLst>
                <a:ext uri="{FF2B5EF4-FFF2-40B4-BE49-F238E27FC236}">
                  <a16:creationId xmlns:a16="http://schemas.microsoft.com/office/drawing/2014/main" id="{345FC833-AE80-B3CF-792C-23A48CB457EA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5914102"/>
              <a:ext cx="135225" cy="97125"/>
            </a:xfrm>
            <a:prstGeom prst="rect">
              <a:avLst/>
            </a:prstGeom>
          </p:spPr>
        </p:pic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19AF0915-186A-8612-2C8F-92FD3F521F11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9647" y="6428452"/>
              <a:ext cx="135225" cy="97125"/>
            </a:xfrm>
            <a:prstGeom prst="rect">
              <a:avLst/>
            </a:prstGeom>
          </p:spPr>
        </p:pic>
      </p:grp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489F621-759A-31D0-0EFF-67D2AA75CCB8}"/>
              </a:ext>
            </a:extLst>
          </p:cNvPr>
          <p:cNvSpPr/>
          <p:nvPr/>
        </p:nvSpPr>
        <p:spPr>
          <a:xfrm>
            <a:off x="990630" y="5593892"/>
            <a:ext cx="135195" cy="13935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BA2AE2C9-08D7-D1C2-70BF-E71F5A6620D7}"/>
              </a:ext>
            </a:extLst>
          </p:cNvPr>
          <p:cNvSpPr/>
          <p:nvPr/>
        </p:nvSpPr>
        <p:spPr>
          <a:xfrm>
            <a:off x="980151" y="6090318"/>
            <a:ext cx="135195" cy="13935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object 25">
            <a:extLst>
              <a:ext uri="{FF2B5EF4-FFF2-40B4-BE49-F238E27FC236}">
                <a16:creationId xmlns:a16="http://schemas.microsoft.com/office/drawing/2014/main" id="{9A5A6854-831F-BA8C-4C94-758F203B55A9}"/>
              </a:ext>
            </a:extLst>
          </p:cNvPr>
          <p:cNvGrpSpPr/>
          <p:nvPr/>
        </p:nvGrpSpPr>
        <p:grpSpPr>
          <a:xfrm>
            <a:off x="4621529" y="4106056"/>
            <a:ext cx="135255" cy="1183005"/>
            <a:chOff x="4618672" y="4866352"/>
            <a:chExt cx="135255" cy="1183005"/>
          </a:xfrm>
        </p:grpSpPr>
        <p:pic>
          <p:nvPicPr>
            <p:cNvPr id="58" name="object 26">
              <a:extLst>
                <a:ext uri="{FF2B5EF4-FFF2-40B4-BE49-F238E27FC236}">
                  <a16:creationId xmlns:a16="http://schemas.microsoft.com/office/drawing/2014/main" id="{2A96A9A0-6E36-55DF-9FD8-041CA3571A8E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4866352"/>
              <a:ext cx="135225" cy="97125"/>
            </a:xfrm>
            <a:prstGeom prst="rect">
              <a:avLst/>
            </a:prstGeom>
          </p:spPr>
        </p:pic>
        <p:pic>
          <p:nvPicPr>
            <p:cNvPr id="59" name="object 27">
              <a:extLst>
                <a:ext uri="{FF2B5EF4-FFF2-40B4-BE49-F238E27FC236}">
                  <a16:creationId xmlns:a16="http://schemas.microsoft.com/office/drawing/2014/main" id="{5E31E731-C546-36BC-5C03-FCEF964B4C13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228302"/>
              <a:ext cx="135225" cy="97125"/>
            </a:xfrm>
            <a:prstGeom prst="rect">
              <a:avLst/>
            </a:prstGeom>
          </p:spPr>
        </p:pic>
        <p:pic>
          <p:nvPicPr>
            <p:cNvPr id="60" name="object 28">
              <a:extLst>
                <a:ext uri="{FF2B5EF4-FFF2-40B4-BE49-F238E27FC236}">
                  <a16:creationId xmlns:a16="http://schemas.microsoft.com/office/drawing/2014/main" id="{738C4037-26E8-8E08-2841-8942F844B385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590252"/>
              <a:ext cx="135225" cy="97125"/>
            </a:xfrm>
            <a:prstGeom prst="rect">
              <a:avLst/>
            </a:prstGeom>
          </p:spPr>
        </p:pic>
        <p:pic>
          <p:nvPicPr>
            <p:cNvPr id="61" name="object 29">
              <a:extLst>
                <a:ext uri="{FF2B5EF4-FFF2-40B4-BE49-F238E27FC236}">
                  <a16:creationId xmlns:a16="http://schemas.microsoft.com/office/drawing/2014/main" id="{E8907A88-913E-7F76-75F5-FEF9681DD73A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18672" y="5952202"/>
              <a:ext cx="135225" cy="97125"/>
            </a:xfrm>
            <a:prstGeom prst="rect">
              <a:avLst/>
            </a:prstGeom>
          </p:spPr>
        </p:pic>
      </p:grp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94EF2A-1D87-0A38-C057-51C8971577C0}"/>
              </a:ext>
            </a:extLst>
          </p:cNvPr>
          <p:cNvSpPr/>
          <p:nvPr/>
        </p:nvSpPr>
        <p:spPr>
          <a:xfrm>
            <a:off x="4586692" y="4773318"/>
            <a:ext cx="187563" cy="21039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D8C3EA2C-39F0-6B81-85E3-005FF4ED5F44}"/>
              </a:ext>
            </a:extLst>
          </p:cNvPr>
          <p:cNvSpPr/>
          <p:nvPr/>
        </p:nvSpPr>
        <p:spPr>
          <a:xfrm>
            <a:off x="8464154" y="4221118"/>
            <a:ext cx="135195" cy="13935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94402F81-79C5-0342-57C6-D6C139D4E88F}"/>
              </a:ext>
            </a:extLst>
          </p:cNvPr>
          <p:cNvSpPr/>
          <p:nvPr/>
        </p:nvSpPr>
        <p:spPr>
          <a:xfrm>
            <a:off x="4600812" y="5141864"/>
            <a:ext cx="187563" cy="21039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A17BA6-4B88-F702-FB19-EDEBB3961FDC}"/>
              </a:ext>
            </a:extLst>
          </p:cNvPr>
          <p:cNvSpPr txBox="1"/>
          <p:nvPr/>
        </p:nvSpPr>
        <p:spPr>
          <a:xfrm>
            <a:off x="8446948" y="4030018"/>
            <a:ext cx="235885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OAuth2Callback.js:</a:t>
            </a:r>
            <a:r>
              <a:rPr lang="ko-KR" altLang="en-US" sz="135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리다이렉트</a:t>
            </a:r>
            <a:r>
              <a:rPr lang="en-US" altLang="ko-KR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토큰 저장</a:t>
            </a: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606F49CE-E9A4-0A26-7EDF-07C74EBDC1BE}"/>
              </a:ext>
            </a:extLst>
          </p:cNvPr>
          <p:cNvSpPr txBox="1"/>
          <p:nvPr/>
        </p:nvSpPr>
        <p:spPr>
          <a:xfrm>
            <a:off x="9109074" y="1431944"/>
            <a:ext cx="1177925" cy="383438"/>
          </a:xfrm>
          <a:prstGeom prst="rect">
            <a:avLst/>
          </a:prstGeom>
        </p:spPr>
        <p:txBody>
          <a:bodyPr vert="horz" wrap="square" lIns="0" tIns="90170" rIns="0" bIns="0">
            <a:spAutoFit/>
          </a:bodyPr>
          <a:lstStyle/>
          <a:p>
            <a:pPr lvl="0" algn="ctr">
              <a:lnSpc>
                <a:spcPct val="100000"/>
              </a:lnSpc>
              <a:spcBef>
                <a:spcPts val="710"/>
              </a:spcBef>
              <a:defRPr/>
            </a:pPr>
            <a:r>
              <a:rPr lang="ko-KR" altLang="en-US" sz="1900" b="1" spc="-2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이정빈</a:t>
            </a:r>
            <a:endParaRPr lang="ko-KR" altLang="en-US" sz="1500" spc="-270">
              <a:solidFill>
                <a:srgbClr val="6A7280"/>
              </a:solidFill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1001A0-9EB4-7EBD-0C6F-3F8FACC9F1F6}"/>
              </a:ext>
            </a:extLst>
          </p:cNvPr>
          <p:cNvSpPr txBox="1"/>
          <p:nvPr/>
        </p:nvSpPr>
        <p:spPr>
          <a:xfrm>
            <a:off x="9229408" y="1833183"/>
            <a:ext cx="124177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spc="-27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프론트개발</a:t>
            </a:r>
            <a:endParaRPr lang="ko-KR" altLang="en-US" sz="1500">
              <a:latin typeface="+mn-ea"/>
              <a:ea typeface="+mn-ea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643" y="571500"/>
            <a:ext cx="1901825" cy="1524000"/>
          </a:xfrm>
          <a:custGeom>
            <a:avLst/>
            <a:gdLst/>
            <a:ahLst/>
            <a:cxnLst/>
            <a:rect l="l" t="t" r="r" b="b"/>
            <a:pathLst>
              <a:path w="1901825" h="1524000">
                <a:moveTo>
                  <a:pt x="1142855" y="95249"/>
                </a:moveTo>
                <a:lnTo>
                  <a:pt x="761855" y="95249"/>
                </a:lnTo>
                <a:lnTo>
                  <a:pt x="790868" y="63169"/>
                </a:lnTo>
                <a:lnTo>
                  <a:pt x="825225" y="36776"/>
                </a:lnTo>
                <a:lnTo>
                  <a:pt x="864125" y="16897"/>
                </a:lnTo>
                <a:lnTo>
                  <a:pt x="906769" y="4362"/>
                </a:lnTo>
                <a:lnTo>
                  <a:pt x="952355" y="0"/>
                </a:lnTo>
                <a:lnTo>
                  <a:pt x="997942" y="4362"/>
                </a:lnTo>
                <a:lnTo>
                  <a:pt x="1040585" y="16897"/>
                </a:lnTo>
                <a:lnTo>
                  <a:pt x="1079485" y="36776"/>
                </a:lnTo>
                <a:lnTo>
                  <a:pt x="1113842" y="63169"/>
                </a:lnTo>
                <a:lnTo>
                  <a:pt x="1142855" y="95249"/>
                </a:lnTo>
                <a:close/>
              </a:path>
              <a:path w="1901825" h="1524000">
                <a:moveTo>
                  <a:pt x="1523855" y="285749"/>
                </a:moveTo>
                <a:lnTo>
                  <a:pt x="380855" y="285749"/>
                </a:lnTo>
                <a:lnTo>
                  <a:pt x="343746" y="278276"/>
                </a:lnTo>
                <a:lnTo>
                  <a:pt x="313473" y="257881"/>
                </a:lnTo>
                <a:lnTo>
                  <a:pt x="293079" y="227609"/>
                </a:lnTo>
                <a:lnTo>
                  <a:pt x="285605" y="190499"/>
                </a:lnTo>
                <a:lnTo>
                  <a:pt x="293079" y="153390"/>
                </a:lnTo>
                <a:lnTo>
                  <a:pt x="313473" y="123118"/>
                </a:lnTo>
                <a:lnTo>
                  <a:pt x="343746" y="102723"/>
                </a:lnTo>
                <a:lnTo>
                  <a:pt x="380855" y="95249"/>
                </a:lnTo>
                <a:lnTo>
                  <a:pt x="1523855" y="95249"/>
                </a:lnTo>
                <a:lnTo>
                  <a:pt x="1560965" y="102723"/>
                </a:lnTo>
                <a:lnTo>
                  <a:pt x="1591237" y="123118"/>
                </a:lnTo>
                <a:lnTo>
                  <a:pt x="1611631" y="153390"/>
                </a:lnTo>
                <a:lnTo>
                  <a:pt x="1619105" y="190499"/>
                </a:lnTo>
                <a:lnTo>
                  <a:pt x="1611631" y="227609"/>
                </a:lnTo>
                <a:lnTo>
                  <a:pt x="1591237" y="257881"/>
                </a:lnTo>
                <a:lnTo>
                  <a:pt x="1560965" y="278276"/>
                </a:lnTo>
                <a:lnTo>
                  <a:pt x="1523855" y="285749"/>
                </a:lnTo>
                <a:close/>
              </a:path>
              <a:path w="1901825" h="1524000">
                <a:moveTo>
                  <a:pt x="1047605" y="1333499"/>
                </a:moveTo>
                <a:lnTo>
                  <a:pt x="857105" y="1333499"/>
                </a:lnTo>
                <a:lnTo>
                  <a:pt x="857105" y="456307"/>
                </a:lnTo>
                <a:lnTo>
                  <a:pt x="817367" y="434139"/>
                </a:lnTo>
                <a:lnTo>
                  <a:pt x="782985" y="405272"/>
                </a:lnTo>
                <a:lnTo>
                  <a:pt x="754150" y="370003"/>
                </a:lnTo>
                <a:lnTo>
                  <a:pt x="732662" y="330062"/>
                </a:lnTo>
                <a:lnTo>
                  <a:pt x="718993" y="285749"/>
                </a:lnTo>
                <a:lnTo>
                  <a:pt x="1185718" y="285749"/>
                </a:lnTo>
                <a:lnTo>
                  <a:pt x="1172169" y="329919"/>
                </a:lnTo>
                <a:lnTo>
                  <a:pt x="1172126" y="330062"/>
                </a:lnTo>
                <a:lnTo>
                  <a:pt x="1150676" y="370003"/>
                </a:lnTo>
                <a:lnTo>
                  <a:pt x="1121981" y="405272"/>
                </a:lnTo>
                <a:lnTo>
                  <a:pt x="1087344" y="434282"/>
                </a:lnTo>
                <a:lnTo>
                  <a:pt x="1047605" y="456307"/>
                </a:lnTo>
                <a:lnTo>
                  <a:pt x="1047605" y="1333499"/>
                </a:lnTo>
                <a:close/>
              </a:path>
              <a:path w="1901825" h="1524000">
                <a:moveTo>
                  <a:pt x="377283" y="1238249"/>
                </a:moveTo>
                <a:lnTo>
                  <a:pt x="322163" y="1235282"/>
                </a:lnTo>
                <a:lnTo>
                  <a:pt x="269501" y="1226655"/>
                </a:lnTo>
                <a:lnTo>
                  <a:pt x="219847" y="1212781"/>
                </a:lnTo>
                <a:lnTo>
                  <a:pt x="173748" y="1194072"/>
                </a:lnTo>
                <a:lnTo>
                  <a:pt x="131754" y="1170942"/>
                </a:lnTo>
                <a:lnTo>
                  <a:pt x="94412" y="1143802"/>
                </a:lnTo>
                <a:lnTo>
                  <a:pt x="62271" y="1113065"/>
                </a:lnTo>
                <a:lnTo>
                  <a:pt x="35879" y="1079144"/>
                </a:lnTo>
                <a:lnTo>
                  <a:pt x="15784" y="1042451"/>
                </a:lnTo>
                <a:lnTo>
                  <a:pt x="2534" y="1003399"/>
                </a:lnTo>
                <a:lnTo>
                  <a:pt x="0" y="978758"/>
                </a:lnTo>
                <a:lnTo>
                  <a:pt x="3241" y="954285"/>
                </a:lnTo>
                <a:lnTo>
                  <a:pt x="22477" y="907851"/>
                </a:lnTo>
                <a:lnTo>
                  <a:pt x="305846" y="422076"/>
                </a:lnTo>
                <a:lnTo>
                  <a:pt x="336244" y="391938"/>
                </a:lnTo>
                <a:lnTo>
                  <a:pt x="377581" y="380999"/>
                </a:lnTo>
                <a:lnTo>
                  <a:pt x="398813" y="383818"/>
                </a:lnTo>
                <a:lnTo>
                  <a:pt x="399027" y="383818"/>
                </a:lnTo>
                <a:lnTo>
                  <a:pt x="435807" y="404858"/>
                </a:lnTo>
                <a:lnTo>
                  <a:pt x="543078" y="582810"/>
                </a:lnTo>
                <a:lnTo>
                  <a:pt x="377283" y="582810"/>
                </a:lnTo>
                <a:lnTo>
                  <a:pt x="161780" y="952499"/>
                </a:lnTo>
                <a:lnTo>
                  <a:pt x="751330" y="952499"/>
                </a:lnTo>
                <a:lnTo>
                  <a:pt x="751921" y="954285"/>
                </a:lnTo>
                <a:lnTo>
                  <a:pt x="755163" y="978758"/>
                </a:lnTo>
                <a:lnTo>
                  <a:pt x="752628" y="1003399"/>
                </a:lnTo>
                <a:lnTo>
                  <a:pt x="739289" y="1042451"/>
                </a:lnTo>
                <a:lnTo>
                  <a:pt x="719107" y="1079144"/>
                </a:lnTo>
                <a:lnTo>
                  <a:pt x="692631" y="1113065"/>
                </a:lnTo>
                <a:lnTo>
                  <a:pt x="660412" y="1143802"/>
                </a:lnTo>
                <a:lnTo>
                  <a:pt x="622999" y="1170942"/>
                </a:lnTo>
                <a:lnTo>
                  <a:pt x="580942" y="1194072"/>
                </a:lnTo>
                <a:lnTo>
                  <a:pt x="534792" y="1212781"/>
                </a:lnTo>
                <a:lnTo>
                  <a:pt x="485099" y="1226655"/>
                </a:lnTo>
                <a:lnTo>
                  <a:pt x="432413" y="1235282"/>
                </a:lnTo>
                <a:lnTo>
                  <a:pt x="377283" y="1238249"/>
                </a:lnTo>
                <a:close/>
              </a:path>
              <a:path w="1901825" h="1524000">
                <a:moveTo>
                  <a:pt x="1523855" y="1238249"/>
                </a:moveTo>
                <a:lnTo>
                  <a:pt x="1468726" y="1235282"/>
                </a:lnTo>
                <a:lnTo>
                  <a:pt x="1416042" y="1226655"/>
                </a:lnTo>
                <a:lnTo>
                  <a:pt x="1366354" y="1212781"/>
                </a:lnTo>
                <a:lnTo>
                  <a:pt x="1320215" y="1194072"/>
                </a:lnTo>
                <a:lnTo>
                  <a:pt x="1278177" y="1170942"/>
                </a:lnTo>
                <a:lnTo>
                  <a:pt x="1240791" y="1143802"/>
                </a:lnTo>
                <a:lnTo>
                  <a:pt x="1208610" y="1113065"/>
                </a:lnTo>
                <a:lnTo>
                  <a:pt x="1182184" y="1079144"/>
                </a:lnTo>
                <a:lnTo>
                  <a:pt x="1162066" y="1042451"/>
                </a:lnTo>
                <a:lnTo>
                  <a:pt x="1148808" y="1003399"/>
                </a:lnTo>
                <a:lnTo>
                  <a:pt x="1146274" y="978758"/>
                </a:lnTo>
                <a:lnTo>
                  <a:pt x="1149515" y="954285"/>
                </a:lnTo>
                <a:lnTo>
                  <a:pt x="1168751" y="907851"/>
                </a:lnTo>
                <a:lnTo>
                  <a:pt x="1452120" y="422076"/>
                </a:lnTo>
                <a:lnTo>
                  <a:pt x="1482518" y="391938"/>
                </a:lnTo>
                <a:lnTo>
                  <a:pt x="1523855" y="380999"/>
                </a:lnTo>
                <a:lnTo>
                  <a:pt x="1545087" y="383818"/>
                </a:lnTo>
                <a:lnTo>
                  <a:pt x="1545302" y="383818"/>
                </a:lnTo>
                <a:lnTo>
                  <a:pt x="1582081" y="404858"/>
                </a:lnTo>
                <a:lnTo>
                  <a:pt x="1689352" y="582810"/>
                </a:lnTo>
                <a:lnTo>
                  <a:pt x="1523855" y="582810"/>
                </a:lnTo>
                <a:lnTo>
                  <a:pt x="1308352" y="952499"/>
                </a:lnTo>
                <a:lnTo>
                  <a:pt x="1897604" y="952499"/>
                </a:lnTo>
                <a:lnTo>
                  <a:pt x="1898195" y="954285"/>
                </a:lnTo>
                <a:lnTo>
                  <a:pt x="1901437" y="978758"/>
                </a:lnTo>
                <a:lnTo>
                  <a:pt x="1898902" y="1003399"/>
                </a:lnTo>
                <a:lnTo>
                  <a:pt x="1885644" y="1042451"/>
                </a:lnTo>
                <a:lnTo>
                  <a:pt x="1865526" y="1079144"/>
                </a:lnTo>
                <a:lnTo>
                  <a:pt x="1839101" y="1113065"/>
                </a:lnTo>
                <a:lnTo>
                  <a:pt x="1806919" y="1143802"/>
                </a:lnTo>
                <a:lnTo>
                  <a:pt x="1769533" y="1170942"/>
                </a:lnTo>
                <a:lnTo>
                  <a:pt x="1727495" y="1194072"/>
                </a:lnTo>
                <a:lnTo>
                  <a:pt x="1681356" y="1212781"/>
                </a:lnTo>
                <a:lnTo>
                  <a:pt x="1631669" y="1226655"/>
                </a:lnTo>
                <a:lnTo>
                  <a:pt x="1578984" y="1235282"/>
                </a:lnTo>
                <a:lnTo>
                  <a:pt x="1523855" y="1238249"/>
                </a:lnTo>
                <a:close/>
              </a:path>
              <a:path w="1901825" h="1524000">
                <a:moveTo>
                  <a:pt x="751330" y="952499"/>
                </a:moveTo>
                <a:lnTo>
                  <a:pt x="593084" y="952499"/>
                </a:lnTo>
                <a:lnTo>
                  <a:pt x="377283" y="582810"/>
                </a:lnTo>
                <a:lnTo>
                  <a:pt x="543078" y="582810"/>
                </a:lnTo>
                <a:lnTo>
                  <a:pt x="732685" y="907851"/>
                </a:lnTo>
                <a:lnTo>
                  <a:pt x="744047" y="930482"/>
                </a:lnTo>
                <a:lnTo>
                  <a:pt x="751330" y="952499"/>
                </a:lnTo>
                <a:close/>
              </a:path>
              <a:path w="1901825" h="1524000">
                <a:moveTo>
                  <a:pt x="1897604" y="952499"/>
                </a:moveTo>
                <a:lnTo>
                  <a:pt x="1739358" y="952499"/>
                </a:lnTo>
                <a:lnTo>
                  <a:pt x="1523855" y="582810"/>
                </a:lnTo>
                <a:lnTo>
                  <a:pt x="1689352" y="582810"/>
                </a:lnTo>
                <a:lnTo>
                  <a:pt x="1878959" y="907851"/>
                </a:lnTo>
                <a:lnTo>
                  <a:pt x="1890321" y="930482"/>
                </a:lnTo>
                <a:lnTo>
                  <a:pt x="1897604" y="952499"/>
                </a:lnTo>
                <a:close/>
              </a:path>
              <a:path w="1901825" h="1524000">
                <a:moveTo>
                  <a:pt x="1523855" y="1523999"/>
                </a:moveTo>
                <a:lnTo>
                  <a:pt x="380855" y="1523999"/>
                </a:lnTo>
                <a:lnTo>
                  <a:pt x="343746" y="1516525"/>
                </a:lnTo>
                <a:lnTo>
                  <a:pt x="313473" y="1496131"/>
                </a:lnTo>
                <a:lnTo>
                  <a:pt x="293079" y="1465859"/>
                </a:lnTo>
                <a:lnTo>
                  <a:pt x="285605" y="1428749"/>
                </a:lnTo>
                <a:lnTo>
                  <a:pt x="293079" y="1391640"/>
                </a:lnTo>
                <a:lnTo>
                  <a:pt x="313473" y="1361367"/>
                </a:lnTo>
                <a:lnTo>
                  <a:pt x="343746" y="1340973"/>
                </a:lnTo>
                <a:lnTo>
                  <a:pt x="380855" y="1333499"/>
                </a:lnTo>
                <a:lnTo>
                  <a:pt x="1523855" y="1333499"/>
                </a:lnTo>
                <a:lnTo>
                  <a:pt x="1560965" y="1340973"/>
                </a:lnTo>
                <a:lnTo>
                  <a:pt x="1591237" y="1361367"/>
                </a:lnTo>
                <a:lnTo>
                  <a:pt x="1611631" y="1391640"/>
                </a:lnTo>
                <a:lnTo>
                  <a:pt x="1619105" y="1428749"/>
                </a:lnTo>
                <a:lnTo>
                  <a:pt x="1611631" y="1465859"/>
                </a:lnTo>
                <a:lnTo>
                  <a:pt x="1591237" y="1496131"/>
                </a:lnTo>
                <a:lnTo>
                  <a:pt x="1560965" y="1516525"/>
                </a:lnTo>
                <a:lnTo>
                  <a:pt x="1523855" y="15239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pc="-580" err="1"/>
              <a:t>차별점</a:t>
            </a:r>
            <a:r>
              <a:rPr spc="-315"/>
              <a:t> </a:t>
            </a:r>
            <a:r>
              <a:rPr lang="ko-KR" altLang="en-US" spc="-580" err="1"/>
              <a:t>분석</a:t>
            </a:r>
            <a:r>
              <a:rPr spc="-315"/>
              <a:t> </a:t>
            </a:r>
            <a:r>
              <a:rPr sz="3200" spc="-300">
                <a:latin typeface="Noto Sans JP"/>
                <a:cs typeface="Noto Sans JP"/>
              </a:rPr>
              <a:t>(</a:t>
            </a:r>
            <a:r>
              <a:rPr lang="af-ZA" sz="3200" spc="-300" err="1">
                <a:latin typeface="Noto Sans JP"/>
                <a:cs typeface="Noto Sans JP"/>
              </a:rPr>
              <a:t>SnippetHub</a:t>
            </a:r>
            <a:r>
              <a:rPr sz="3200" spc="35">
                <a:latin typeface="Noto Sans JP"/>
                <a:cs typeface="Noto Sans JP"/>
              </a:rPr>
              <a:t> </a:t>
            </a:r>
            <a:r>
              <a:rPr sz="3200" spc="-275">
                <a:latin typeface="Noto Sans JP"/>
                <a:cs typeface="Noto Sans JP"/>
              </a:rPr>
              <a:t>vs</a:t>
            </a:r>
            <a:r>
              <a:rPr sz="3200" spc="30">
                <a:latin typeface="Noto Sans JP"/>
                <a:cs typeface="Noto Sans JP"/>
              </a:rPr>
              <a:t> </a:t>
            </a:r>
            <a:r>
              <a:rPr lang="ko-KR" altLang="en-US" spc="-480" err="1"/>
              <a:t>백준</a:t>
            </a:r>
            <a:r>
              <a:rPr sz="3200" spc="-480">
                <a:latin typeface="Noto Sans JP"/>
                <a:cs typeface="Noto Sans JP"/>
              </a:rPr>
              <a:t>)</a:t>
            </a:r>
            <a:endParaRPr sz="3200">
              <a:latin typeface="Noto Sans JP"/>
              <a:cs typeface="Noto Sans JP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9" y="1504949"/>
            <a:ext cx="1924050" cy="500380"/>
          </a:xfrm>
          <a:custGeom>
            <a:avLst/>
            <a:gdLst/>
            <a:ahLst/>
            <a:cxnLst/>
            <a:rect l="l" t="t" r="r" b="b"/>
            <a:pathLst>
              <a:path w="1924050" h="500380">
                <a:moveTo>
                  <a:pt x="1924049" y="500062"/>
                </a:moveTo>
                <a:lnTo>
                  <a:pt x="0" y="500062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924049" y="0"/>
                </a:lnTo>
                <a:lnTo>
                  <a:pt x="1924049" y="500062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8024" y="1504949"/>
            <a:ext cx="4371975" cy="500380"/>
          </a:xfrm>
          <a:custGeom>
            <a:avLst/>
            <a:gdLst/>
            <a:ahLst/>
            <a:cxnLst/>
            <a:rect l="l" t="t" r="r" b="b"/>
            <a:pathLst>
              <a:path w="4371975" h="500380">
                <a:moveTo>
                  <a:pt x="4371974" y="500062"/>
                </a:moveTo>
                <a:lnTo>
                  <a:pt x="0" y="500062"/>
                </a:lnTo>
                <a:lnTo>
                  <a:pt x="0" y="0"/>
                </a:lnTo>
                <a:lnTo>
                  <a:pt x="4300777" y="0"/>
                </a:lnTo>
                <a:lnTo>
                  <a:pt x="4305732" y="488"/>
                </a:lnTo>
                <a:lnTo>
                  <a:pt x="4342268" y="15621"/>
                </a:lnTo>
                <a:lnTo>
                  <a:pt x="4368087" y="51661"/>
                </a:lnTo>
                <a:lnTo>
                  <a:pt x="4371974" y="500062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1999" y="1504949"/>
          <a:ext cx="10668000" cy="286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350" b="1" spc="-285">
                          <a:solidFill>
                            <a:srgbClr val="374050"/>
                          </a:solidFill>
                          <a:latin typeface="Malgun Gothic"/>
                          <a:cs typeface="Malgun Gothic"/>
                        </a:rPr>
                        <a:t>구분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2875" marB="0"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350" b="1" spc="-260">
                          <a:solidFill>
                            <a:srgbClr val="374050"/>
                          </a:solidFill>
                          <a:latin typeface="Malgun Gothic"/>
                          <a:cs typeface="Malgun Gothic"/>
                        </a:rPr>
                        <a:t>백준</a:t>
                      </a:r>
                      <a:r>
                        <a:rPr sz="1350" b="1" spc="-105">
                          <a:solidFill>
                            <a:srgbClr val="37405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50" b="1" spc="-155">
                          <a:solidFill>
                            <a:srgbClr val="374050"/>
                          </a:solidFill>
                          <a:latin typeface="Noto Sans JP"/>
                          <a:cs typeface="Noto Sans JP"/>
                        </a:rPr>
                        <a:t>(Baekjoon</a:t>
                      </a:r>
                      <a:r>
                        <a:rPr sz="1450" b="1" spc="45">
                          <a:solidFill>
                            <a:srgbClr val="374050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sz="1450" b="1" spc="-145">
                          <a:solidFill>
                            <a:srgbClr val="374050"/>
                          </a:solidFill>
                          <a:latin typeface="Noto Sans JP"/>
                          <a:cs typeface="Noto Sans JP"/>
                        </a:rPr>
                        <a:t>Online</a:t>
                      </a:r>
                      <a:r>
                        <a:rPr sz="1450" b="1" spc="45">
                          <a:solidFill>
                            <a:srgbClr val="374050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sz="1450" b="1" spc="-10">
                          <a:solidFill>
                            <a:srgbClr val="374050"/>
                          </a:solidFill>
                          <a:latin typeface="Noto Sans JP"/>
                          <a:cs typeface="Noto Sans JP"/>
                        </a:rPr>
                        <a:t>Judge)</a:t>
                      </a:r>
                      <a:endParaRPr sz="1450">
                        <a:latin typeface="Noto Sans JP"/>
                        <a:cs typeface="Noto Sans JP"/>
                      </a:endParaRPr>
                    </a:p>
                  </a:txBody>
                  <a:tcPr marL="0" marR="0" marT="130175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50" b="1" spc="-65">
                          <a:solidFill>
                            <a:srgbClr val="374050"/>
                          </a:solidFill>
                          <a:latin typeface="Noto Sans JP"/>
                          <a:cs typeface="Noto Sans JP"/>
                        </a:rPr>
                        <a:t>SnippetHub</a:t>
                      </a:r>
                      <a:endParaRPr sz="1450">
                        <a:latin typeface="Noto Sans JP"/>
                        <a:cs typeface="Noto Sans JP"/>
                      </a:endParaRPr>
                    </a:p>
                  </a:txBody>
                  <a:tcPr marL="0" marR="0" marT="130175" marB="0"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학습</a:t>
                      </a:r>
                      <a:r>
                        <a:rPr sz="1350" b="1" spc="-1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9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방식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lang="ko-KR" altLang="en-US"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정적인</a:t>
                      </a:r>
                      <a:r>
                        <a:rPr lang="ko-KR" altLang="en-US" sz="1350" spc="-11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lang="ko-KR" altLang="en-US"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문제</a:t>
                      </a:r>
                      <a:r>
                        <a:rPr lang="ko-KR" altLang="en-US" sz="1350" spc="-10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lang="ko-KR" altLang="en-US"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풀이</a:t>
                      </a:r>
                      <a:r>
                        <a:rPr lang="ko-KR" altLang="en-US" sz="1350" spc="-11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lang="ko-KR" altLang="en-US" sz="1350" spc="-28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제공</a:t>
                      </a:r>
                      <a:endParaRPr lang="ko-KR" altLang="en-US" sz="1350">
                        <a:latin typeface="Dotum"/>
                        <a:cs typeface="Dotum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1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AI</a:t>
                      </a:r>
                      <a:r>
                        <a:rPr sz="1400" b="1" spc="25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기반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동적</a:t>
                      </a:r>
                      <a:r>
                        <a:rPr sz="1400" b="1" spc="-235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/</a:t>
                      </a:r>
                      <a:r>
                        <a:rPr sz="1350" b="1" spc="-2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맞춤형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문제</a:t>
                      </a:r>
                      <a:r>
                        <a:rPr sz="1350" b="1" spc="-13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생성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r>
                        <a:rPr sz="1350" b="1" spc="-13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8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평가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동기</a:t>
                      </a:r>
                      <a:r>
                        <a:rPr sz="1350" b="1" spc="-1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9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부여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lang="ko-KR" altLang="en-US"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단순</a:t>
                      </a:r>
                      <a:r>
                        <a:rPr lang="ko-KR" altLang="en-US" sz="1350" spc="-11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lang="ko-KR" altLang="en-US"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랭킹</a:t>
                      </a:r>
                      <a:r>
                        <a:rPr lang="ko-KR" altLang="en-US" sz="1350" spc="-11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lang="ko-KR" altLang="en-US" sz="1350" spc="-28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시스템</a:t>
                      </a:r>
                      <a:endParaRPr lang="ko-KR" altLang="en-US" sz="1350">
                        <a:latin typeface="Dotum"/>
                        <a:cs typeface="Dotum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다단계</a:t>
                      </a:r>
                      <a:r>
                        <a:rPr sz="1350" b="1" spc="-13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0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등급</a:t>
                      </a:r>
                      <a:r>
                        <a:rPr sz="1400" b="1" spc="-20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,</a:t>
                      </a:r>
                      <a:r>
                        <a:rPr sz="1400" b="1" spc="3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sz="1350" b="1" spc="-20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뱃지</a:t>
                      </a:r>
                      <a:r>
                        <a:rPr sz="1400" b="1" spc="-20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,</a:t>
                      </a:r>
                      <a:r>
                        <a:rPr sz="1400" b="1" spc="3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포인트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7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게이미피케이션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50" b="1" spc="-28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lang="ko-KR" altLang="en-US"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제한적인</a:t>
                      </a:r>
                      <a:r>
                        <a:rPr lang="ko-KR" altLang="en-US" sz="1350" spc="-10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lang="ko-KR" altLang="en-US"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게시판</a:t>
                      </a:r>
                      <a:r>
                        <a:rPr lang="ko-KR" altLang="en-US" sz="1350" spc="-10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lang="ko-KR" altLang="en-US" sz="1350" spc="-28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기능</a:t>
                      </a:r>
                      <a:endParaRPr lang="ko-KR" altLang="en-US" sz="1350">
                        <a:latin typeface="Dotum"/>
                        <a:cs typeface="Dotum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spc="-145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WebSocket</a:t>
                      </a:r>
                      <a:r>
                        <a:rPr sz="1400" b="1" spc="3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기반</a:t>
                      </a:r>
                      <a:r>
                        <a:rPr sz="1350" b="1" spc="-12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실시간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알림</a:t>
                      </a:r>
                      <a:r>
                        <a:rPr sz="1350" b="1" spc="-12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350" b="1" spc="-12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r>
                        <a:rPr sz="1350" b="1" spc="-12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스니펫</a:t>
                      </a:r>
                      <a:r>
                        <a:rPr sz="1350" b="1" spc="-12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8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공유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sz="1350" b="1" spc="-13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8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편의성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다소</a:t>
                      </a:r>
                      <a:r>
                        <a:rPr sz="1350" spc="-11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복잡한</a:t>
                      </a:r>
                      <a:r>
                        <a:rPr sz="1350" spc="-10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가입</a:t>
                      </a:r>
                      <a:r>
                        <a:rPr sz="1350" spc="-11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350" spc="-28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절차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af-ZA" sz="1400" b="1" spc="-14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OAuth2</a:t>
                      </a:r>
                      <a:r>
                        <a:rPr lang="af-ZA" sz="1400" b="1" spc="4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소셜</a:t>
                      </a:r>
                      <a:r>
                        <a:rPr lang="ko-KR" altLang="en-US" sz="1350" b="1" spc="-114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lang="ko-KR" altLang="en-US" sz="1350" b="1" spc="-11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altLang="ko-KR" sz="1400" b="1" spc="-19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(</a:t>
                      </a:r>
                      <a:r>
                        <a:rPr lang="ko-KR" altLang="en-US" sz="1350" b="1" spc="-19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카카오</a:t>
                      </a:r>
                      <a:r>
                        <a:rPr lang="en-US" altLang="ko-KR" sz="1400" b="1" spc="-19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,</a:t>
                      </a:r>
                      <a:r>
                        <a:rPr lang="ko-KR" altLang="en-US" sz="1400" b="1" spc="4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lang="ko-KR" altLang="en-US" sz="1350" b="1" spc="-204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구글</a:t>
                      </a:r>
                      <a:r>
                        <a:rPr lang="en-US" altLang="ko-KR" sz="1400" b="1" spc="-204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)</a:t>
                      </a:r>
                      <a:r>
                        <a:rPr lang="ko-KR" altLang="en-US" sz="1400" b="1" spc="4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lang="ko-KR" altLang="en-US" sz="1350" b="1" spc="-28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지원</a:t>
                      </a:r>
                      <a:endParaRPr lang="ko-KR" altLang="en-US" sz="135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190500">
                        <a:lnSpc>
                          <a:spcPts val="1515"/>
                        </a:lnSpc>
                        <a:spcBef>
                          <a:spcPts val="1160"/>
                        </a:spcBef>
                      </a:pPr>
                      <a:r>
                        <a:rPr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학습</a:t>
                      </a:r>
                      <a:r>
                        <a:rPr sz="1350" b="1" spc="-1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50" b="1" spc="-29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515"/>
                        </a:lnSpc>
                        <a:spcBef>
                          <a:spcPts val="1160"/>
                        </a:spcBef>
                      </a:pPr>
                      <a:r>
                        <a:rPr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체계적인</a:t>
                      </a:r>
                      <a:r>
                        <a:rPr sz="1350" spc="-11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학습</a:t>
                      </a:r>
                      <a:r>
                        <a:rPr sz="1350" spc="-10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350" spc="-260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경로</a:t>
                      </a:r>
                      <a:r>
                        <a:rPr sz="1350" spc="-10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350" spc="-285">
                          <a:solidFill>
                            <a:srgbClr val="6A7280"/>
                          </a:solidFill>
                          <a:latin typeface="Dotum"/>
                          <a:cs typeface="Dotum"/>
                        </a:rPr>
                        <a:t>부재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T="147320" marB="0"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565"/>
                        </a:lnSpc>
                        <a:spcBef>
                          <a:spcPts val="1110"/>
                        </a:spcBef>
                      </a:pPr>
                      <a:r>
                        <a:rPr lang="af-ZA" sz="1400" b="1" spc="-11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AI</a:t>
                      </a:r>
                      <a:r>
                        <a:rPr lang="af-ZA" sz="1400" b="1" spc="20">
                          <a:solidFill>
                            <a:srgbClr val="4A5462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기반</a:t>
                      </a:r>
                      <a:r>
                        <a:rPr lang="ko-KR" altLang="en-US" sz="1350" b="1" spc="-13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개인화</a:t>
                      </a:r>
                      <a:r>
                        <a:rPr lang="ko-KR" altLang="en-US" sz="1350" b="1" spc="-1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추천</a:t>
                      </a:r>
                      <a:r>
                        <a:rPr lang="ko-KR" altLang="en-US" sz="1350" b="1" spc="-13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lang="ko-KR" altLang="en-US" sz="1350" b="1" spc="-1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일일</a:t>
                      </a:r>
                      <a:r>
                        <a:rPr lang="ko-KR" altLang="en-US" sz="1350" b="1" spc="-13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50" b="1" spc="-260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문제</a:t>
                      </a:r>
                      <a:r>
                        <a:rPr lang="ko-KR" altLang="en-US" sz="1350" b="1" spc="-13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50" b="1" spc="-285">
                          <a:solidFill>
                            <a:srgbClr val="4A5462"/>
                          </a:solidFill>
                          <a:latin typeface="Malgun Gothic"/>
                          <a:cs typeface="Malgun Gothic"/>
                        </a:rPr>
                        <a:t>제공</a:t>
                      </a:r>
                      <a:endParaRPr lang="ko-KR" altLang="en-US" sz="135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61999" y="4905374"/>
            <a:ext cx="10668000" cy="1000125"/>
          </a:xfrm>
          <a:custGeom>
            <a:avLst/>
            <a:gdLst/>
            <a:ahLst/>
            <a:cxnLst/>
            <a:rect l="l" t="t" r="r" b="b"/>
            <a:pathLst>
              <a:path w="10668000" h="1000125">
                <a:moveTo>
                  <a:pt x="10596802" y="1000124"/>
                </a:moveTo>
                <a:lnTo>
                  <a:pt x="71196" y="1000124"/>
                </a:lnTo>
                <a:lnTo>
                  <a:pt x="66241" y="999637"/>
                </a:lnTo>
                <a:lnTo>
                  <a:pt x="29705" y="984503"/>
                </a:lnTo>
                <a:lnTo>
                  <a:pt x="3885" y="948462"/>
                </a:lnTo>
                <a:lnTo>
                  <a:pt x="0" y="928928"/>
                </a:lnTo>
                <a:lnTo>
                  <a:pt x="0" y="923924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0596802" y="0"/>
                </a:lnTo>
                <a:lnTo>
                  <a:pt x="10638292" y="15621"/>
                </a:lnTo>
                <a:lnTo>
                  <a:pt x="10664112" y="51661"/>
                </a:lnTo>
                <a:lnTo>
                  <a:pt x="10667998" y="71196"/>
                </a:lnTo>
                <a:lnTo>
                  <a:pt x="10667998" y="928928"/>
                </a:lnTo>
                <a:lnTo>
                  <a:pt x="10652375" y="970419"/>
                </a:lnTo>
                <a:lnTo>
                  <a:pt x="10616336" y="996239"/>
                </a:lnTo>
                <a:lnTo>
                  <a:pt x="10601756" y="999637"/>
                </a:lnTo>
                <a:lnTo>
                  <a:pt x="10596802" y="1000124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  <a:ea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0" y="4903283"/>
            <a:ext cx="8505407" cy="738023"/>
          </a:xfrm>
          <a:prstGeom prst="rect">
            <a:avLst/>
          </a:prstGeom>
        </p:spPr>
        <p:txBody>
          <a:bodyPr vert="horz" wrap="square" lIns="0" tIns="12636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95"/>
              </a:spcBef>
              <a:defRPr/>
            </a:pPr>
            <a:r>
              <a:rPr lang="ko-KR" altLang="en-US" sz="1700" b="1" spc="-2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결론</a:t>
            </a:r>
            <a:r>
              <a:rPr lang="en-US" altLang="ko-KR" sz="1700" b="1" spc="-2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</a:p>
          <a:p>
            <a:pPr marL="12700" lvl="0">
              <a:lnSpc>
                <a:spcPct val="100000"/>
              </a:lnSpc>
              <a:spcBef>
                <a:spcPts val="835"/>
              </a:spcBef>
              <a:defRPr/>
            </a:pPr>
            <a:r>
              <a:rPr lang="af-ZA" sz="1600" spc="-165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SnippetHub</a:t>
            </a:r>
            <a:r>
              <a:rPr lang="ko-KR" altLang="en-US" sz="1500" spc="-165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는</a:t>
            </a:r>
            <a:r>
              <a:rPr lang="ko-KR" altLang="en-US" sz="1500" spc="-11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af-ZA" sz="1600" spc="-13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AI</a:t>
            </a:r>
            <a:r>
              <a:rPr lang="af-ZA" sz="1600" spc="25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기술과</a:t>
            </a:r>
            <a:r>
              <a:rPr lang="ko-KR" altLang="en-US" sz="1500" spc="-11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 err="1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게이미피케이션을</a:t>
            </a:r>
            <a:r>
              <a:rPr lang="ko-KR" altLang="en-US" sz="1500" spc="-11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통해</a:t>
            </a:r>
            <a:r>
              <a:rPr lang="ko-KR" altLang="en-US" sz="1500" spc="-12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b="1" spc="-23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개인화되고 </a:t>
            </a:r>
            <a:r>
              <a:rPr lang="en-US" altLang="ko-KR" sz="1500" spc="-23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500" spc="-23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 </a:t>
            </a:r>
            <a:r>
              <a:rPr lang="ko-KR" altLang="en-US" sz="1500" b="1" spc="-27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동기를</a:t>
            </a:r>
            <a:r>
              <a:rPr lang="ko-KR" altLang="en-US" sz="1500" b="1" spc="-14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b="1" spc="-23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부여하며 </a:t>
            </a:r>
            <a:r>
              <a:rPr lang="en-US" altLang="ko-KR" sz="1500" spc="-23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500" spc="-11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 </a:t>
            </a:r>
            <a:r>
              <a:rPr lang="ko-KR" altLang="en-US" sz="1500" b="1" spc="-27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소통하는</a:t>
            </a:r>
            <a:r>
              <a:rPr lang="ko-KR" altLang="en-US" sz="1500" b="1" spc="-14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학습</a:t>
            </a:r>
            <a:r>
              <a:rPr lang="ko-KR" altLang="en-US" sz="1500" spc="-11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270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경험을</a:t>
            </a:r>
            <a:r>
              <a:rPr lang="ko-KR" altLang="en-US" sz="1500" spc="-114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spc="-135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제공합니다</a:t>
            </a:r>
            <a:r>
              <a:rPr lang="en-US" altLang="ko-KR" sz="1600" spc="-135" dirty="0">
                <a:solidFill>
                  <a:srgbClr val="4A5462"/>
                </a:solidFill>
                <a:latin typeface="+mn-ea"/>
                <a:ea typeface="+mn-ea"/>
                <a:cs typeface="ADLaM Display" panose="0201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248A50-AAAE-276C-8210-01CEE6FE7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BF00B7-F45D-A40D-4573-DD8164F2526A}"/>
              </a:ext>
            </a:extLst>
          </p:cNvPr>
          <p:cNvSpPr txBox="1"/>
          <p:nvPr/>
        </p:nvSpPr>
        <p:spPr>
          <a:xfrm>
            <a:off x="4904455" y="2896522"/>
            <a:ext cx="1787665" cy="2490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5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ko-KR" sz="1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4BDDCE1-A988-3985-17F2-A0C0D13B3E53}"/>
              </a:ext>
            </a:extLst>
          </p:cNvPr>
          <p:cNvSpPr/>
          <p:nvPr/>
        </p:nvSpPr>
        <p:spPr>
          <a:xfrm>
            <a:off x="9715643" y="571500"/>
            <a:ext cx="1901825" cy="1524000"/>
          </a:xfrm>
          <a:custGeom>
            <a:avLst/>
            <a:gdLst/>
            <a:ahLst/>
            <a:cxnLst/>
            <a:rect l="l" t="t" r="r" b="b"/>
            <a:pathLst>
              <a:path w="1901825" h="1524000">
                <a:moveTo>
                  <a:pt x="1142855" y="95249"/>
                </a:moveTo>
                <a:lnTo>
                  <a:pt x="761855" y="95249"/>
                </a:lnTo>
                <a:lnTo>
                  <a:pt x="790868" y="63169"/>
                </a:lnTo>
                <a:lnTo>
                  <a:pt x="825225" y="36776"/>
                </a:lnTo>
                <a:lnTo>
                  <a:pt x="864125" y="16897"/>
                </a:lnTo>
                <a:lnTo>
                  <a:pt x="906769" y="4362"/>
                </a:lnTo>
                <a:lnTo>
                  <a:pt x="952355" y="0"/>
                </a:lnTo>
                <a:lnTo>
                  <a:pt x="997942" y="4362"/>
                </a:lnTo>
                <a:lnTo>
                  <a:pt x="1040585" y="16897"/>
                </a:lnTo>
                <a:lnTo>
                  <a:pt x="1079485" y="36776"/>
                </a:lnTo>
                <a:lnTo>
                  <a:pt x="1113842" y="63169"/>
                </a:lnTo>
                <a:lnTo>
                  <a:pt x="1142855" y="95249"/>
                </a:lnTo>
                <a:close/>
              </a:path>
              <a:path w="1901825" h="1524000">
                <a:moveTo>
                  <a:pt x="1523855" y="285749"/>
                </a:moveTo>
                <a:lnTo>
                  <a:pt x="380855" y="285749"/>
                </a:lnTo>
                <a:lnTo>
                  <a:pt x="343746" y="278276"/>
                </a:lnTo>
                <a:lnTo>
                  <a:pt x="313473" y="257881"/>
                </a:lnTo>
                <a:lnTo>
                  <a:pt x="293079" y="227609"/>
                </a:lnTo>
                <a:lnTo>
                  <a:pt x="285605" y="190499"/>
                </a:lnTo>
                <a:lnTo>
                  <a:pt x="293079" y="153390"/>
                </a:lnTo>
                <a:lnTo>
                  <a:pt x="313473" y="123118"/>
                </a:lnTo>
                <a:lnTo>
                  <a:pt x="343746" y="102723"/>
                </a:lnTo>
                <a:lnTo>
                  <a:pt x="380855" y="95249"/>
                </a:lnTo>
                <a:lnTo>
                  <a:pt x="1523855" y="95249"/>
                </a:lnTo>
                <a:lnTo>
                  <a:pt x="1560965" y="102723"/>
                </a:lnTo>
                <a:lnTo>
                  <a:pt x="1591237" y="123118"/>
                </a:lnTo>
                <a:lnTo>
                  <a:pt x="1611631" y="153390"/>
                </a:lnTo>
                <a:lnTo>
                  <a:pt x="1619105" y="190499"/>
                </a:lnTo>
                <a:lnTo>
                  <a:pt x="1611631" y="227609"/>
                </a:lnTo>
                <a:lnTo>
                  <a:pt x="1591237" y="257881"/>
                </a:lnTo>
                <a:lnTo>
                  <a:pt x="1560965" y="278276"/>
                </a:lnTo>
                <a:lnTo>
                  <a:pt x="1523855" y="285749"/>
                </a:lnTo>
                <a:close/>
              </a:path>
              <a:path w="1901825" h="1524000">
                <a:moveTo>
                  <a:pt x="1047605" y="1333499"/>
                </a:moveTo>
                <a:lnTo>
                  <a:pt x="857105" y="1333499"/>
                </a:lnTo>
                <a:lnTo>
                  <a:pt x="857105" y="456307"/>
                </a:lnTo>
                <a:lnTo>
                  <a:pt x="817367" y="434139"/>
                </a:lnTo>
                <a:lnTo>
                  <a:pt x="782985" y="405272"/>
                </a:lnTo>
                <a:lnTo>
                  <a:pt x="754150" y="370003"/>
                </a:lnTo>
                <a:lnTo>
                  <a:pt x="732662" y="330062"/>
                </a:lnTo>
                <a:lnTo>
                  <a:pt x="718993" y="285749"/>
                </a:lnTo>
                <a:lnTo>
                  <a:pt x="1185718" y="285749"/>
                </a:lnTo>
                <a:lnTo>
                  <a:pt x="1172169" y="329919"/>
                </a:lnTo>
                <a:lnTo>
                  <a:pt x="1172126" y="330062"/>
                </a:lnTo>
                <a:lnTo>
                  <a:pt x="1150676" y="370003"/>
                </a:lnTo>
                <a:lnTo>
                  <a:pt x="1121981" y="405272"/>
                </a:lnTo>
                <a:lnTo>
                  <a:pt x="1087344" y="434282"/>
                </a:lnTo>
                <a:lnTo>
                  <a:pt x="1047605" y="456307"/>
                </a:lnTo>
                <a:lnTo>
                  <a:pt x="1047605" y="1333499"/>
                </a:lnTo>
                <a:close/>
              </a:path>
              <a:path w="1901825" h="1524000">
                <a:moveTo>
                  <a:pt x="377283" y="1238249"/>
                </a:moveTo>
                <a:lnTo>
                  <a:pt x="322163" y="1235282"/>
                </a:lnTo>
                <a:lnTo>
                  <a:pt x="269501" y="1226655"/>
                </a:lnTo>
                <a:lnTo>
                  <a:pt x="219847" y="1212781"/>
                </a:lnTo>
                <a:lnTo>
                  <a:pt x="173748" y="1194072"/>
                </a:lnTo>
                <a:lnTo>
                  <a:pt x="131754" y="1170942"/>
                </a:lnTo>
                <a:lnTo>
                  <a:pt x="94412" y="1143802"/>
                </a:lnTo>
                <a:lnTo>
                  <a:pt x="62271" y="1113065"/>
                </a:lnTo>
                <a:lnTo>
                  <a:pt x="35879" y="1079144"/>
                </a:lnTo>
                <a:lnTo>
                  <a:pt x="15784" y="1042451"/>
                </a:lnTo>
                <a:lnTo>
                  <a:pt x="2534" y="1003399"/>
                </a:lnTo>
                <a:lnTo>
                  <a:pt x="0" y="978758"/>
                </a:lnTo>
                <a:lnTo>
                  <a:pt x="3241" y="954285"/>
                </a:lnTo>
                <a:lnTo>
                  <a:pt x="22477" y="907851"/>
                </a:lnTo>
                <a:lnTo>
                  <a:pt x="305846" y="422076"/>
                </a:lnTo>
                <a:lnTo>
                  <a:pt x="336244" y="391938"/>
                </a:lnTo>
                <a:lnTo>
                  <a:pt x="377581" y="380999"/>
                </a:lnTo>
                <a:lnTo>
                  <a:pt x="398813" y="383818"/>
                </a:lnTo>
                <a:lnTo>
                  <a:pt x="399027" y="383818"/>
                </a:lnTo>
                <a:lnTo>
                  <a:pt x="435807" y="404858"/>
                </a:lnTo>
                <a:lnTo>
                  <a:pt x="543078" y="582810"/>
                </a:lnTo>
                <a:lnTo>
                  <a:pt x="377283" y="582810"/>
                </a:lnTo>
                <a:lnTo>
                  <a:pt x="161780" y="952499"/>
                </a:lnTo>
                <a:lnTo>
                  <a:pt x="751330" y="952499"/>
                </a:lnTo>
                <a:lnTo>
                  <a:pt x="751921" y="954285"/>
                </a:lnTo>
                <a:lnTo>
                  <a:pt x="755163" y="978758"/>
                </a:lnTo>
                <a:lnTo>
                  <a:pt x="752628" y="1003399"/>
                </a:lnTo>
                <a:lnTo>
                  <a:pt x="739289" y="1042451"/>
                </a:lnTo>
                <a:lnTo>
                  <a:pt x="719107" y="1079144"/>
                </a:lnTo>
                <a:lnTo>
                  <a:pt x="692631" y="1113065"/>
                </a:lnTo>
                <a:lnTo>
                  <a:pt x="660412" y="1143802"/>
                </a:lnTo>
                <a:lnTo>
                  <a:pt x="622999" y="1170942"/>
                </a:lnTo>
                <a:lnTo>
                  <a:pt x="580942" y="1194072"/>
                </a:lnTo>
                <a:lnTo>
                  <a:pt x="534792" y="1212781"/>
                </a:lnTo>
                <a:lnTo>
                  <a:pt x="485099" y="1226655"/>
                </a:lnTo>
                <a:lnTo>
                  <a:pt x="432413" y="1235282"/>
                </a:lnTo>
                <a:lnTo>
                  <a:pt x="377283" y="1238249"/>
                </a:lnTo>
                <a:close/>
              </a:path>
              <a:path w="1901825" h="1524000">
                <a:moveTo>
                  <a:pt x="1523855" y="1238249"/>
                </a:moveTo>
                <a:lnTo>
                  <a:pt x="1468726" y="1235282"/>
                </a:lnTo>
                <a:lnTo>
                  <a:pt x="1416042" y="1226655"/>
                </a:lnTo>
                <a:lnTo>
                  <a:pt x="1366354" y="1212781"/>
                </a:lnTo>
                <a:lnTo>
                  <a:pt x="1320215" y="1194072"/>
                </a:lnTo>
                <a:lnTo>
                  <a:pt x="1278177" y="1170942"/>
                </a:lnTo>
                <a:lnTo>
                  <a:pt x="1240791" y="1143802"/>
                </a:lnTo>
                <a:lnTo>
                  <a:pt x="1208610" y="1113065"/>
                </a:lnTo>
                <a:lnTo>
                  <a:pt x="1182184" y="1079144"/>
                </a:lnTo>
                <a:lnTo>
                  <a:pt x="1162066" y="1042451"/>
                </a:lnTo>
                <a:lnTo>
                  <a:pt x="1148808" y="1003399"/>
                </a:lnTo>
                <a:lnTo>
                  <a:pt x="1146274" y="978758"/>
                </a:lnTo>
                <a:lnTo>
                  <a:pt x="1149515" y="954285"/>
                </a:lnTo>
                <a:lnTo>
                  <a:pt x="1168751" y="907851"/>
                </a:lnTo>
                <a:lnTo>
                  <a:pt x="1452120" y="422076"/>
                </a:lnTo>
                <a:lnTo>
                  <a:pt x="1482518" y="391938"/>
                </a:lnTo>
                <a:lnTo>
                  <a:pt x="1523855" y="380999"/>
                </a:lnTo>
                <a:lnTo>
                  <a:pt x="1545087" y="383818"/>
                </a:lnTo>
                <a:lnTo>
                  <a:pt x="1545302" y="383818"/>
                </a:lnTo>
                <a:lnTo>
                  <a:pt x="1582081" y="404858"/>
                </a:lnTo>
                <a:lnTo>
                  <a:pt x="1689352" y="582810"/>
                </a:lnTo>
                <a:lnTo>
                  <a:pt x="1523855" y="582810"/>
                </a:lnTo>
                <a:lnTo>
                  <a:pt x="1308352" y="952499"/>
                </a:lnTo>
                <a:lnTo>
                  <a:pt x="1897604" y="952499"/>
                </a:lnTo>
                <a:lnTo>
                  <a:pt x="1898195" y="954285"/>
                </a:lnTo>
                <a:lnTo>
                  <a:pt x="1901437" y="978758"/>
                </a:lnTo>
                <a:lnTo>
                  <a:pt x="1898902" y="1003399"/>
                </a:lnTo>
                <a:lnTo>
                  <a:pt x="1885644" y="1042451"/>
                </a:lnTo>
                <a:lnTo>
                  <a:pt x="1865526" y="1079144"/>
                </a:lnTo>
                <a:lnTo>
                  <a:pt x="1839101" y="1113065"/>
                </a:lnTo>
                <a:lnTo>
                  <a:pt x="1806919" y="1143802"/>
                </a:lnTo>
                <a:lnTo>
                  <a:pt x="1769533" y="1170942"/>
                </a:lnTo>
                <a:lnTo>
                  <a:pt x="1727495" y="1194072"/>
                </a:lnTo>
                <a:lnTo>
                  <a:pt x="1681356" y="1212781"/>
                </a:lnTo>
                <a:lnTo>
                  <a:pt x="1631669" y="1226655"/>
                </a:lnTo>
                <a:lnTo>
                  <a:pt x="1578984" y="1235282"/>
                </a:lnTo>
                <a:lnTo>
                  <a:pt x="1523855" y="1238249"/>
                </a:lnTo>
                <a:close/>
              </a:path>
              <a:path w="1901825" h="1524000">
                <a:moveTo>
                  <a:pt x="751330" y="952499"/>
                </a:moveTo>
                <a:lnTo>
                  <a:pt x="593084" y="952499"/>
                </a:lnTo>
                <a:lnTo>
                  <a:pt x="377283" y="582810"/>
                </a:lnTo>
                <a:lnTo>
                  <a:pt x="543078" y="582810"/>
                </a:lnTo>
                <a:lnTo>
                  <a:pt x="732685" y="907851"/>
                </a:lnTo>
                <a:lnTo>
                  <a:pt x="744047" y="930482"/>
                </a:lnTo>
                <a:lnTo>
                  <a:pt x="751330" y="952499"/>
                </a:lnTo>
                <a:close/>
              </a:path>
              <a:path w="1901825" h="1524000">
                <a:moveTo>
                  <a:pt x="1897604" y="952499"/>
                </a:moveTo>
                <a:lnTo>
                  <a:pt x="1739358" y="952499"/>
                </a:lnTo>
                <a:lnTo>
                  <a:pt x="1523855" y="582810"/>
                </a:lnTo>
                <a:lnTo>
                  <a:pt x="1689352" y="582810"/>
                </a:lnTo>
                <a:lnTo>
                  <a:pt x="1878959" y="907851"/>
                </a:lnTo>
                <a:lnTo>
                  <a:pt x="1890321" y="930482"/>
                </a:lnTo>
                <a:lnTo>
                  <a:pt x="1897604" y="952499"/>
                </a:lnTo>
                <a:close/>
              </a:path>
              <a:path w="1901825" h="1524000">
                <a:moveTo>
                  <a:pt x="1523855" y="1523999"/>
                </a:moveTo>
                <a:lnTo>
                  <a:pt x="380855" y="1523999"/>
                </a:lnTo>
                <a:lnTo>
                  <a:pt x="343746" y="1516525"/>
                </a:lnTo>
                <a:lnTo>
                  <a:pt x="313473" y="1496131"/>
                </a:lnTo>
                <a:lnTo>
                  <a:pt x="293079" y="1465859"/>
                </a:lnTo>
                <a:lnTo>
                  <a:pt x="285605" y="1428749"/>
                </a:lnTo>
                <a:lnTo>
                  <a:pt x="293079" y="1391640"/>
                </a:lnTo>
                <a:lnTo>
                  <a:pt x="313473" y="1361367"/>
                </a:lnTo>
                <a:lnTo>
                  <a:pt x="343746" y="1340973"/>
                </a:lnTo>
                <a:lnTo>
                  <a:pt x="380855" y="1333499"/>
                </a:lnTo>
                <a:lnTo>
                  <a:pt x="1523855" y="1333499"/>
                </a:lnTo>
                <a:lnTo>
                  <a:pt x="1560965" y="1340973"/>
                </a:lnTo>
                <a:lnTo>
                  <a:pt x="1591237" y="1361367"/>
                </a:lnTo>
                <a:lnTo>
                  <a:pt x="1611631" y="1391640"/>
                </a:lnTo>
                <a:lnTo>
                  <a:pt x="1619105" y="1428749"/>
                </a:lnTo>
                <a:lnTo>
                  <a:pt x="1611631" y="1465859"/>
                </a:lnTo>
                <a:lnTo>
                  <a:pt x="1591237" y="1496131"/>
                </a:lnTo>
                <a:lnTo>
                  <a:pt x="1560965" y="1516525"/>
                </a:lnTo>
                <a:lnTo>
                  <a:pt x="1523855" y="15239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043E0FF-CCF1-EF3F-6375-FA63D5A42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6546851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pc="-580" dirty="0" err="1"/>
              <a:t>차별점</a:t>
            </a:r>
            <a:r>
              <a:rPr spc="-315" dirty="0"/>
              <a:t> </a:t>
            </a:r>
            <a:r>
              <a:rPr lang="ko-KR" altLang="en-US" spc="-580" dirty="0"/>
              <a:t>분석</a:t>
            </a:r>
            <a:r>
              <a:rPr spc="-315" dirty="0"/>
              <a:t> </a:t>
            </a:r>
            <a:r>
              <a:rPr sz="3200" spc="-300" dirty="0">
                <a:latin typeface="Noto Sans JP"/>
                <a:cs typeface="Noto Sans JP"/>
              </a:rPr>
              <a:t>(</a:t>
            </a:r>
            <a:r>
              <a:rPr lang="af-ZA" sz="3200" spc="-300" dirty="0">
                <a:latin typeface="Noto Sans JP"/>
                <a:cs typeface="Noto Sans JP"/>
              </a:rPr>
              <a:t>SnippetHub</a:t>
            </a:r>
            <a:r>
              <a:rPr sz="3200" spc="35" dirty="0">
                <a:latin typeface="Noto Sans JP"/>
                <a:cs typeface="Noto Sans JP"/>
              </a:rPr>
              <a:t> </a:t>
            </a:r>
            <a:r>
              <a:rPr sz="3200" spc="-275" dirty="0">
                <a:latin typeface="Noto Sans JP"/>
                <a:cs typeface="Noto Sans JP"/>
              </a:rPr>
              <a:t>vs</a:t>
            </a:r>
            <a:r>
              <a:rPr sz="3200" spc="30" dirty="0">
                <a:latin typeface="Noto Sans JP"/>
                <a:cs typeface="Noto Sans JP"/>
              </a:rPr>
              <a:t> </a:t>
            </a:r>
            <a:r>
              <a:rPr lang="en-US" sz="3200" spc="-480" dirty="0">
                <a:latin typeface="Noto Sans JP"/>
                <a:cs typeface="Noto Sans JP"/>
              </a:rPr>
              <a:t>s n </a:t>
            </a:r>
            <a:r>
              <a:rPr lang="en-US" sz="3200" spc="-480" dirty="0" err="1">
                <a:latin typeface="Noto Sans JP"/>
                <a:cs typeface="Noto Sans JP"/>
              </a:rPr>
              <a:t>i</a:t>
            </a:r>
            <a:r>
              <a:rPr lang="en-US" sz="3200" spc="-480" dirty="0">
                <a:latin typeface="Noto Sans JP"/>
                <a:cs typeface="Noto Sans JP"/>
              </a:rPr>
              <a:t> p </a:t>
            </a:r>
            <a:r>
              <a:rPr lang="en-US" sz="3200" spc="-480" dirty="0" err="1">
                <a:latin typeface="Noto Sans JP"/>
                <a:cs typeface="Noto Sans JP"/>
              </a:rPr>
              <a:t>p</a:t>
            </a:r>
            <a:r>
              <a:rPr lang="en-US" sz="3200" spc="-480" dirty="0">
                <a:latin typeface="Noto Sans JP"/>
                <a:cs typeface="Noto Sans JP"/>
              </a:rPr>
              <a:t> e t- g e n e r a t o)</a:t>
            </a:r>
            <a:endParaRPr sz="3200" dirty="0">
              <a:latin typeface="Noto Sans JP"/>
              <a:cs typeface="Noto Sans JP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84BD8F3-EAFE-8B7D-D0F8-EF391651259C}"/>
              </a:ext>
            </a:extLst>
          </p:cNvPr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B7687CE-CBA0-2CF7-8CED-987CFC47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54" y="2095500"/>
            <a:ext cx="3188233" cy="4016792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4D3963-207A-8576-B15A-3DAC554B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688" y="2397355"/>
            <a:ext cx="4107612" cy="3413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15CA-D51B-308C-5780-AD7C3AB6FEA4}"/>
              </a:ext>
            </a:extLst>
          </p:cNvPr>
          <p:cNvSpPr txBox="1"/>
          <p:nvPr/>
        </p:nvSpPr>
        <p:spPr>
          <a:xfrm>
            <a:off x="1486854" y="6123331"/>
            <a:ext cx="19878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snippet-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generato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6AD25-4457-5ED7-F5AD-7F23DBFD565F}"/>
              </a:ext>
            </a:extLst>
          </p:cNvPr>
          <p:cNvSpPr txBox="1"/>
          <p:nvPr/>
        </p:nvSpPr>
        <p:spPr>
          <a:xfrm>
            <a:off x="8249373" y="1680105"/>
            <a:ext cx="28472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>
                    <a:lumMod val="49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코드 테스트 기능</a:t>
            </a:r>
            <a:endParaRPr lang="en-US" altLang="ko-KR" sz="1500" dirty="0">
              <a:solidFill>
                <a:schemeClr val="bg1">
                  <a:lumMod val="49000"/>
                </a:schemeClr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olidFill>
                  <a:schemeClr val="bg1">
                    <a:lumMod val="49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Java,Python,C,Html,CSS</a:t>
            </a:r>
            <a:r>
              <a:rPr lang="en-US" altLang="ko-KR" sz="1500" dirty="0">
                <a:solidFill>
                  <a:schemeClr val="bg1">
                    <a:lumMod val="49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500" dirty="0">
                <a:solidFill>
                  <a:schemeClr val="bg1">
                    <a:lumMod val="49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등</a:t>
            </a:r>
            <a:endParaRPr lang="en-US" altLang="ko-KR" sz="1500" dirty="0">
              <a:solidFill>
                <a:schemeClr val="bg1">
                  <a:lumMod val="49000"/>
                </a:schemeClr>
              </a:solidFill>
              <a:latin typeface="+mn-ea"/>
              <a:ea typeface="+mn-ea"/>
              <a:cs typeface="ADLaM Display" panose="0201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CDB4A-1B50-622D-42FF-3D74E88F914E}"/>
              </a:ext>
            </a:extLst>
          </p:cNvPr>
          <p:cNvSpPr/>
          <p:nvPr/>
        </p:nvSpPr>
        <p:spPr>
          <a:xfrm rot="19458687" flipH="1">
            <a:off x="5761151" y="3479561"/>
            <a:ext cx="109257" cy="12486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56377-FDB3-AC8A-9318-BDA2BF18F5EA}"/>
              </a:ext>
            </a:extLst>
          </p:cNvPr>
          <p:cNvSpPr txBox="1"/>
          <p:nvPr/>
        </p:nvSpPr>
        <p:spPr>
          <a:xfrm>
            <a:off x="1247774" y="1496161"/>
            <a:ext cx="19255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코드 테스트 기능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</a:rPr>
              <a:t>CSS,html,JSP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EBC06-B81C-CA93-F4F6-DB175758D04A}"/>
              </a:ext>
            </a:extLst>
          </p:cNvPr>
          <p:cNvSpPr txBox="1"/>
          <p:nvPr/>
        </p:nvSpPr>
        <p:spPr>
          <a:xfrm>
            <a:off x="9015815" y="5938665"/>
            <a:ext cx="1399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SnippetHub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4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8DD30-1EA0-2FF9-A353-6441A0937E40}"/>
              </a:ext>
            </a:extLst>
          </p:cNvPr>
          <p:cNvSpPr txBox="1"/>
          <p:nvPr/>
        </p:nvSpPr>
        <p:spPr>
          <a:xfrm>
            <a:off x="666749" y="3101019"/>
            <a:ext cx="47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>
                    <a:lumMod val="95000"/>
                  </a:schemeClr>
                </a:solidFill>
              </a:rPr>
              <a:t>SNI</a:t>
            </a:r>
            <a:endParaRPr lang="ko-KR" altLang="en-US" sz="1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80" err="1"/>
              <a:t>시스템</a:t>
            </a:r>
            <a:r>
              <a:rPr spc="-320"/>
              <a:t> </a:t>
            </a:r>
            <a:r>
              <a:rPr lang="ko-KR" altLang="en-US" spc="-600" err="1"/>
              <a:t>아키텍처</a:t>
            </a:r>
          </a:p>
        </p:txBody>
      </p:sp>
      <p:sp>
        <p:nvSpPr>
          <p:cNvPr id="12" name="object 12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0400" y="1219199"/>
            <a:ext cx="8470210" cy="5529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6023" y="53604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1000124" y="1523999"/>
                </a:moveTo>
                <a:lnTo>
                  <a:pt x="831056" y="1523999"/>
                </a:lnTo>
                <a:lnTo>
                  <a:pt x="804192" y="1518567"/>
                </a:lnTo>
                <a:lnTo>
                  <a:pt x="782240" y="1503759"/>
                </a:lnTo>
                <a:lnTo>
                  <a:pt x="767432" y="1481807"/>
                </a:lnTo>
                <a:lnTo>
                  <a:pt x="761999" y="1454943"/>
                </a:lnTo>
                <a:lnTo>
                  <a:pt x="765041" y="1435089"/>
                </a:lnTo>
                <a:lnTo>
                  <a:pt x="773385" y="1416880"/>
                </a:lnTo>
                <a:lnTo>
                  <a:pt x="785858" y="1400737"/>
                </a:lnTo>
                <a:lnTo>
                  <a:pt x="801290" y="1387078"/>
                </a:lnTo>
                <a:lnTo>
                  <a:pt x="824600" y="1365907"/>
                </a:lnTo>
                <a:lnTo>
                  <a:pt x="842218" y="1341611"/>
                </a:lnTo>
                <a:lnTo>
                  <a:pt x="853361" y="1314747"/>
                </a:lnTo>
                <a:lnTo>
                  <a:pt x="857249" y="1285874"/>
                </a:lnTo>
                <a:lnTo>
                  <a:pt x="850435" y="1247903"/>
                </a:lnTo>
                <a:lnTo>
                  <a:pt x="831210" y="1213775"/>
                </a:lnTo>
                <a:lnTo>
                  <a:pt x="801402" y="1184857"/>
                </a:lnTo>
                <a:lnTo>
                  <a:pt x="762837" y="1162512"/>
                </a:lnTo>
                <a:lnTo>
                  <a:pt x="717344" y="1148105"/>
                </a:lnTo>
                <a:lnTo>
                  <a:pt x="666749" y="1142999"/>
                </a:lnTo>
                <a:lnTo>
                  <a:pt x="616155" y="1148105"/>
                </a:lnTo>
                <a:lnTo>
                  <a:pt x="570662" y="1162512"/>
                </a:lnTo>
                <a:lnTo>
                  <a:pt x="532097" y="1184857"/>
                </a:lnTo>
                <a:lnTo>
                  <a:pt x="502289" y="1213775"/>
                </a:lnTo>
                <a:lnTo>
                  <a:pt x="483064" y="1247903"/>
                </a:lnTo>
                <a:lnTo>
                  <a:pt x="476249" y="1285874"/>
                </a:lnTo>
                <a:lnTo>
                  <a:pt x="480138" y="1314747"/>
                </a:lnTo>
                <a:lnTo>
                  <a:pt x="491281" y="1341611"/>
                </a:lnTo>
                <a:lnTo>
                  <a:pt x="508899" y="1365907"/>
                </a:lnTo>
                <a:lnTo>
                  <a:pt x="532209" y="1387078"/>
                </a:lnTo>
                <a:lnTo>
                  <a:pt x="547640" y="1400737"/>
                </a:lnTo>
                <a:lnTo>
                  <a:pt x="560114" y="1416880"/>
                </a:lnTo>
                <a:lnTo>
                  <a:pt x="568458" y="1435089"/>
                </a:lnTo>
                <a:lnTo>
                  <a:pt x="571499" y="1454943"/>
                </a:lnTo>
                <a:lnTo>
                  <a:pt x="566067" y="1481807"/>
                </a:lnTo>
                <a:lnTo>
                  <a:pt x="551259" y="1503759"/>
                </a:lnTo>
                <a:lnTo>
                  <a:pt x="529307" y="1518567"/>
                </a:lnTo>
                <a:lnTo>
                  <a:pt x="502443" y="1523999"/>
                </a:lnTo>
                <a:lnTo>
                  <a:pt x="142874" y="1523999"/>
                </a:lnTo>
                <a:lnTo>
                  <a:pt x="97726" y="1516713"/>
                </a:lnTo>
                <a:lnTo>
                  <a:pt x="58507" y="1496425"/>
                </a:lnTo>
                <a:lnTo>
                  <a:pt x="27574" y="1465492"/>
                </a:lnTo>
                <a:lnTo>
                  <a:pt x="7286" y="1426273"/>
                </a:lnTo>
                <a:lnTo>
                  <a:pt x="0" y="1381124"/>
                </a:lnTo>
                <a:lnTo>
                  <a:pt x="0" y="1021556"/>
                </a:lnTo>
                <a:lnTo>
                  <a:pt x="5432" y="994692"/>
                </a:lnTo>
                <a:lnTo>
                  <a:pt x="20240" y="972740"/>
                </a:lnTo>
                <a:lnTo>
                  <a:pt x="42192" y="957932"/>
                </a:lnTo>
                <a:lnTo>
                  <a:pt x="69056" y="952499"/>
                </a:lnTo>
                <a:lnTo>
                  <a:pt x="88910" y="955541"/>
                </a:lnTo>
                <a:lnTo>
                  <a:pt x="107119" y="963885"/>
                </a:lnTo>
                <a:lnTo>
                  <a:pt x="123262" y="976358"/>
                </a:lnTo>
                <a:lnTo>
                  <a:pt x="136921" y="991790"/>
                </a:lnTo>
                <a:lnTo>
                  <a:pt x="158092" y="1015100"/>
                </a:lnTo>
                <a:lnTo>
                  <a:pt x="182388" y="1032718"/>
                </a:lnTo>
                <a:lnTo>
                  <a:pt x="209252" y="1043861"/>
                </a:lnTo>
                <a:lnTo>
                  <a:pt x="238124" y="1047749"/>
                </a:lnTo>
                <a:lnTo>
                  <a:pt x="276096" y="1040935"/>
                </a:lnTo>
                <a:lnTo>
                  <a:pt x="310223" y="1021710"/>
                </a:lnTo>
                <a:lnTo>
                  <a:pt x="339142" y="991902"/>
                </a:lnTo>
                <a:lnTo>
                  <a:pt x="361486" y="953337"/>
                </a:lnTo>
                <a:lnTo>
                  <a:pt x="375894" y="907844"/>
                </a:lnTo>
                <a:lnTo>
                  <a:pt x="380999" y="857249"/>
                </a:lnTo>
                <a:lnTo>
                  <a:pt x="375894" y="806655"/>
                </a:lnTo>
                <a:lnTo>
                  <a:pt x="361486" y="761162"/>
                </a:lnTo>
                <a:lnTo>
                  <a:pt x="339142" y="722597"/>
                </a:lnTo>
                <a:lnTo>
                  <a:pt x="310223" y="692789"/>
                </a:lnTo>
                <a:lnTo>
                  <a:pt x="276096" y="673564"/>
                </a:lnTo>
                <a:lnTo>
                  <a:pt x="238124" y="666749"/>
                </a:lnTo>
                <a:lnTo>
                  <a:pt x="209252" y="670638"/>
                </a:lnTo>
                <a:lnTo>
                  <a:pt x="182388" y="681781"/>
                </a:lnTo>
                <a:lnTo>
                  <a:pt x="158092" y="699399"/>
                </a:lnTo>
                <a:lnTo>
                  <a:pt x="136921" y="722709"/>
                </a:lnTo>
                <a:lnTo>
                  <a:pt x="123262" y="738140"/>
                </a:lnTo>
                <a:lnTo>
                  <a:pt x="107119" y="750614"/>
                </a:lnTo>
                <a:lnTo>
                  <a:pt x="88910" y="758958"/>
                </a:lnTo>
                <a:lnTo>
                  <a:pt x="69056" y="761999"/>
                </a:lnTo>
                <a:lnTo>
                  <a:pt x="42192" y="756567"/>
                </a:lnTo>
                <a:lnTo>
                  <a:pt x="20240" y="741759"/>
                </a:lnTo>
                <a:lnTo>
                  <a:pt x="5432" y="719807"/>
                </a:lnTo>
                <a:lnTo>
                  <a:pt x="0" y="692943"/>
                </a:lnTo>
                <a:lnTo>
                  <a:pt x="0" y="523874"/>
                </a:lnTo>
                <a:lnTo>
                  <a:pt x="7286" y="478726"/>
                </a:lnTo>
                <a:lnTo>
                  <a:pt x="27574" y="439507"/>
                </a:lnTo>
                <a:lnTo>
                  <a:pt x="58507" y="408574"/>
                </a:lnTo>
                <a:lnTo>
                  <a:pt x="97726" y="388286"/>
                </a:lnTo>
                <a:lnTo>
                  <a:pt x="142874" y="380999"/>
                </a:lnTo>
                <a:lnTo>
                  <a:pt x="502443" y="380999"/>
                </a:lnTo>
                <a:lnTo>
                  <a:pt x="529307" y="375567"/>
                </a:lnTo>
                <a:lnTo>
                  <a:pt x="551259" y="360759"/>
                </a:lnTo>
                <a:lnTo>
                  <a:pt x="566067" y="338807"/>
                </a:lnTo>
                <a:lnTo>
                  <a:pt x="571499" y="311943"/>
                </a:lnTo>
                <a:lnTo>
                  <a:pt x="568458" y="292089"/>
                </a:lnTo>
                <a:lnTo>
                  <a:pt x="560114" y="273880"/>
                </a:lnTo>
                <a:lnTo>
                  <a:pt x="547640" y="257737"/>
                </a:lnTo>
                <a:lnTo>
                  <a:pt x="532209" y="244078"/>
                </a:lnTo>
                <a:lnTo>
                  <a:pt x="508899" y="222907"/>
                </a:lnTo>
                <a:lnTo>
                  <a:pt x="491281" y="198611"/>
                </a:lnTo>
                <a:lnTo>
                  <a:pt x="480138" y="171747"/>
                </a:lnTo>
                <a:lnTo>
                  <a:pt x="476249" y="142874"/>
                </a:lnTo>
                <a:lnTo>
                  <a:pt x="483064" y="104903"/>
                </a:lnTo>
                <a:lnTo>
                  <a:pt x="502289" y="70776"/>
                </a:lnTo>
                <a:lnTo>
                  <a:pt x="532097" y="41857"/>
                </a:lnTo>
                <a:lnTo>
                  <a:pt x="570662" y="19513"/>
                </a:lnTo>
                <a:lnTo>
                  <a:pt x="616155" y="5105"/>
                </a:lnTo>
                <a:lnTo>
                  <a:pt x="666749" y="0"/>
                </a:lnTo>
                <a:lnTo>
                  <a:pt x="717344" y="5105"/>
                </a:lnTo>
                <a:lnTo>
                  <a:pt x="762837" y="19513"/>
                </a:lnTo>
                <a:lnTo>
                  <a:pt x="801402" y="41857"/>
                </a:lnTo>
                <a:lnTo>
                  <a:pt x="831210" y="70776"/>
                </a:lnTo>
                <a:lnTo>
                  <a:pt x="850435" y="104903"/>
                </a:lnTo>
                <a:lnTo>
                  <a:pt x="857249" y="142874"/>
                </a:lnTo>
                <a:lnTo>
                  <a:pt x="853361" y="171747"/>
                </a:lnTo>
                <a:lnTo>
                  <a:pt x="842218" y="198611"/>
                </a:lnTo>
                <a:lnTo>
                  <a:pt x="824600" y="222907"/>
                </a:lnTo>
                <a:lnTo>
                  <a:pt x="801290" y="244078"/>
                </a:lnTo>
                <a:lnTo>
                  <a:pt x="785858" y="257737"/>
                </a:lnTo>
                <a:lnTo>
                  <a:pt x="773385" y="273880"/>
                </a:lnTo>
                <a:lnTo>
                  <a:pt x="765041" y="292089"/>
                </a:lnTo>
                <a:lnTo>
                  <a:pt x="761999" y="311943"/>
                </a:lnTo>
                <a:lnTo>
                  <a:pt x="767432" y="338807"/>
                </a:lnTo>
                <a:lnTo>
                  <a:pt x="782240" y="360759"/>
                </a:lnTo>
                <a:lnTo>
                  <a:pt x="804192" y="375567"/>
                </a:lnTo>
                <a:lnTo>
                  <a:pt x="831056" y="380999"/>
                </a:lnTo>
                <a:lnTo>
                  <a:pt x="1000124" y="380999"/>
                </a:lnTo>
                <a:lnTo>
                  <a:pt x="1045273" y="388286"/>
                </a:lnTo>
                <a:lnTo>
                  <a:pt x="1084492" y="408574"/>
                </a:lnTo>
                <a:lnTo>
                  <a:pt x="1115425" y="439507"/>
                </a:lnTo>
                <a:lnTo>
                  <a:pt x="1135713" y="478726"/>
                </a:lnTo>
                <a:lnTo>
                  <a:pt x="1142999" y="523874"/>
                </a:lnTo>
                <a:lnTo>
                  <a:pt x="1142999" y="692943"/>
                </a:lnTo>
                <a:lnTo>
                  <a:pt x="1148432" y="719807"/>
                </a:lnTo>
                <a:lnTo>
                  <a:pt x="1163240" y="741759"/>
                </a:lnTo>
                <a:lnTo>
                  <a:pt x="1185192" y="756567"/>
                </a:lnTo>
                <a:lnTo>
                  <a:pt x="1212056" y="761999"/>
                </a:lnTo>
                <a:lnTo>
                  <a:pt x="1231910" y="758958"/>
                </a:lnTo>
                <a:lnTo>
                  <a:pt x="1250118" y="750614"/>
                </a:lnTo>
                <a:lnTo>
                  <a:pt x="1266262" y="738140"/>
                </a:lnTo>
                <a:lnTo>
                  <a:pt x="1279921" y="722709"/>
                </a:lnTo>
                <a:lnTo>
                  <a:pt x="1301092" y="699399"/>
                </a:lnTo>
                <a:lnTo>
                  <a:pt x="1325388" y="681781"/>
                </a:lnTo>
                <a:lnTo>
                  <a:pt x="1352252" y="670638"/>
                </a:lnTo>
                <a:lnTo>
                  <a:pt x="1381124" y="666749"/>
                </a:lnTo>
                <a:lnTo>
                  <a:pt x="1419096" y="673564"/>
                </a:lnTo>
                <a:lnTo>
                  <a:pt x="1453223" y="692789"/>
                </a:lnTo>
                <a:lnTo>
                  <a:pt x="1482141" y="722597"/>
                </a:lnTo>
                <a:lnTo>
                  <a:pt x="1504486" y="761162"/>
                </a:lnTo>
                <a:lnTo>
                  <a:pt x="1518894" y="806655"/>
                </a:lnTo>
                <a:lnTo>
                  <a:pt x="1523999" y="857249"/>
                </a:lnTo>
                <a:lnTo>
                  <a:pt x="1518894" y="907844"/>
                </a:lnTo>
                <a:lnTo>
                  <a:pt x="1504486" y="953337"/>
                </a:lnTo>
                <a:lnTo>
                  <a:pt x="1482141" y="991902"/>
                </a:lnTo>
                <a:lnTo>
                  <a:pt x="1453223" y="1021710"/>
                </a:lnTo>
                <a:lnTo>
                  <a:pt x="1419096" y="1040935"/>
                </a:lnTo>
                <a:lnTo>
                  <a:pt x="1381124" y="1047749"/>
                </a:lnTo>
                <a:lnTo>
                  <a:pt x="1352252" y="1043861"/>
                </a:lnTo>
                <a:lnTo>
                  <a:pt x="1325388" y="1032718"/>
                </a:lnTo>
                <a:lnTo>
                  <a:pt x="1301092" y="1015100"/>
                </a:lnTo>
                <a:lnTo>
                  <a:pt x="1279921" y="991790"/>
                </a:lnTo>
                <a:lnTo>
                  <a:pt x="1266262" y="976358"/>
                </a:lnTo>
                <a:lnTo>
                  <a:pt x="1250118" y="963885"/>
                </a:lnTo>
                <a:lnTo>
                  <a:pt x="1231910" y="955541"/>
                </a:lnTo>
                <a:lnTo>
                  <a:pt x="1212056" y="952499"/>
                </a:lnTo>
                <a:lnTo>
                  <a:pt x="1185192" y="957932"/>
                </a:lnTo>
                <a:lnTo>
                  <a:pt x="1163240" y="972740"/>
                </a:lnTo>
                <a:lnTo>
                  <a:pt x="1148432" y="994692"/>
                </a:lnTo>
                <a:lnTo>
                  <a:pt x="1142999" y="1021556"/>
                </a:lnTo>
                <a:lnTo>
                  <a:pt x="1142999" y="1381124"/>
                </a:lnTo>
                <a:lnTo>
                  <a:pt x="1135713" y="1426273"/>
                </a:lnTo>
                <a:lnTo>
                  <a:pt x="1115425" y="1465492"/>
                </a:lnTo>
                <a:lnTo>
                  <a:pt x="1084492" y="1496425"/>
                </a:lnTo>
                <a:lnTo>
                  <a:pt x="1045273" y="1516713"/>
                </a:lnTo>
                <a:lnTo>
                  <a:pt x="1000124" y="1523999"/>
                </a:lnTo>
                <a:close/>
              </a:path>
            </a:pathLst>
          </a:custGeom>
          <a:solidFill>
            <a:srgbClr val="E2E7F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496261"/>
            <a:ext cx="5260975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80" err="1"/>
              <a:t>주요</a:t>
            </a:r>
            <a:r>
              <a:rPr spc="-320"/>
              <a:t> </a:t>
            </a:r>
            <a:r>
              <a:rPr lang="ko-KR" altLang="en-US" spc="-605" err="1"/>
              <a:t>기능</a:t>
            </a:r>
          </a:p>
        </p:txBody>
      </p:sp>
      <p:sp>
        <p:nvSpPr>
          <p:cNvPr id="4" name="object 4"/>
          <p:cNvSpPr/>
          <p:nvPr/>
        </p:nvSpPr>
        <p:spPr>
          <a:xfrm>
            <a:off x="761999" y="1181099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71525" y="1403834"/>
            <a:ext cx="476250" cy="476250"/>
            <a:chOff x="762000" y="1752600"/>
            <a:chExt cx="476250" cy="476250"/>
          </a:xfrm>
        </p:grpSpPr>
        <p:sp>
          <p:nvSpPr>
            <p:cNvPr id="6" name="object 6"/>
            <p:cNvSpPr/>
            <p:nvPr/>
          </p:nvSpPr>
          <p:spPr>
            <a:xfrm>
              <a:off x="762000" y="17526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857249" y="18764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1947092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2297280"/>
            <a:ext cx="66675" cy="666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71525" y="2450591"/>
            <a:ext cx="476250" cy="476250"/>
            <a:chOff x="762000" y="2924175"/>
            <a:chExt cx="476250" cy="476250"/>
          </a:xfrm>
        </p:grpSpPr>
        <p:sp>
          <p:nvSpPr>
            <p:cNvPr id="11" name="object 11"/>
            <p:cNvSpPr/>
            <p:nvPr/>
          </p:nvSpPr>
          <p:spPr>
            <a:xfrm>
              <a:off x="762000" y="29241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876299" y="304799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199310" y="28575"/>
                  </a:moveTo>
                  <a:lnTo>
                    <a:pt x="57864" y="28575"/>
                  </a:lnTo>
                  <a:lnTo>
                    <a:pt x="57730" y="26253"/>
                  </a:lnTo>
                  <a:lnTo>
                    <a:pt x="57641" y="23886"/>
                  </a:lnTo>
                  <a:lnTo>
                    <a:pt x="57551" y="21520"/>
                  </a:lnTo>
                  <a:lnTo>
                    <a:pt x="58985" y="13185"/>
                  </a:lnTo>
                  <a:lnTo>
                    <a:pt x="63462" y="6340"/>
                  </a:lnTo>
                  <a:lnTo>
                    <a:pt x="70241" y="1705"/>
                  </a:lnTo>
                  <a:lnTo>
                    <a:pt x="78581" y="0"/>
                  </a:lnTo>
                  <a:lnTo>
                    <a:pt x="178593" y="0"/>
                  </a:lnTo>
                  <a:lnTo>
                    <a:pt x="186933" y="1705"/>
                  </a:lnTo>
                  <a:lnTo>
                    <a:pt x="193712" y="6340"/>
                  </a:lnTo>
                  <a:lnTo>
                    <a:pt x="198189" y="13185"/>
                  </a:lnTo>
                  <a:lnTo>
                    <a:pt x="199623" y="21520"/>
                  </a:lnTo>
                  <a:lnTo>
                    <a:pt x="199535" y="23886"/>
                  </a:lnTo>
                  <a:lnTo>
                    <a:pt x="199444" y="26253"/>
                  </a:lnTo>
                  <a:lnTo>
                    <a:pt x="199310" y="28575"/>
                  </a:lnTo>
                  <a:close/>
                </a:path>
                <a:path w="257175" h="228600">
                  <a:moveTo>
                    <a:pt x="150465" y="200025"/>
                  </a:moveTo>
                  <a:lnTo>
                    <a:pt x="106709" y="200025"/>
                  </a:lnTo>
                  <a:lnTo>
                    <a:pt x="114300" y="192434"/>
                  </a:lnTo>
                  <a:lnTo>
                    <a:pt x="114300" y="183103"/>
                  </a:lnTo>
                  <a:lnTo>
                    <a:pt x="82358" y="158089"/>
                  </a:lnTo>
                  <a:lnTo>
                    <a:pt x="66632" y="151196"/>
                  </a:lnTo>
                  <a:lnTo>
                    <a:pt x="35049" y="128900"/>
                  </a:lnTo>
                  <a:lnTo>
                    <a:pt x="9990" y="92282"/>
                  </a:lnTo>
                  <a:lnTo>
                    <a:pt x="0" y="39290"/>
                  </a:lnTo>
                  <a:lnTo>
                    <a:pt x="0" y="33352"/>
                  </a:lnTo>
                  <a:lnTo>
                    <a:pt x="4777" y="28575"/>
                  </a:lnTo>
                  <a:lnTo>
                    <a:pt x="252397" y="28575"/>
                  </a:lnTo>
                  <a:lnTo>
                    <a:pt x="257175" y="33352"/>
                  </a:lnTo>
                  <a:lnTo>
                    <a:pt x="257175" y="39290"/>
                  </a:lnTo>
                  <a:lnTo>
                    <a:pt x="256185" y="50006"/>
                  </a:lnTo>
                  <a:lnTo>
                    <a:pt x="21877" y="50006"/>
                  </a:lnTo>
                  <a:lnTo>
                    <a:pt x="25205" y="70469"/>
                  </a:lnTo>
                  <a:lnTo>
                    <a:pt x="49865" y="113379"/>
                  </a:lnTo>
                  <a:lnTo>
                    <a:pt x="82688" y="135106"/>
                  </a:lnTo>
                  <a:lnTo>
                    <a:pt x="214615" y="135106"/>
                  </a:lnTo>
                  <a:lnTo>
                    <a:pt x="206690" y="141615"/>
                  </a:lnTo>
                  <a:lnTo>
                    <a:pt x="190581" y="151196"/>
                  </a:lnTo>
                  <a:lnTo>
                    <a:pt x="174841" y="158089"/>
                  </a:lnTo>
                  <a:lnTo>
                    <a:pt x="160466" y="162743"/>
                  </a:lnTo>
                  <a:lnTo>
                    <a:pt x="153291" y="165899"/>
                  </a:lnTo>
                  <a:lnTo>
                    <a:pt x="147736" y="170713"/>
                  </a:lnTo>
                  <a:lnTo>
                    <a:pt x="144148" y="176632"/>
                  </a:lnTo>
                  <a:lnTo>
                    <a:pt x="142875" y="183103"/>
                  </a:lnTo>
                  <a:lnTo>
                    <a:pt x="142875" y="192434"/>
                  </a:lnTo>
                  <a:lnTo>
                    <a:pt x="150465" y="200025"/>
                  </a:lnTo>
                  <a:close/>
                </a:path>
                <a:path w="257175" h="228600">
                  <a:moveTo>
                    <a:pt x="174530" y="135106"/>
                  </a:moveTo>
                  <a:lnTo>
                    <a:pt x="82688" y="135106"/>
                  </a:lnTo>
                  <a:lnTo>
                    <a:pt x="75363" y="119875"/>
                  </a:lnTo>
                  <a:lnTo>
                    <a:pt x="68825" y="100894"/>
                  </a:lnTo>
                  <a:lnTo>
                    <a:pt x="63425" y="77744"/>
                  </a:lnTo>
                  <a:lnTo>
                    <a:pt x="59516" y="50006"/>
                  </a:lnTo>
                  <a:lnTo>
                    <a:pt x="197703" y="50006"/>
                  </a:lnTo>
                  <a:lnTo>
                    <a:pt x="193793" y="77744"/>
                  </a:lnTo>
                  <a:lnTo>
                    <a:pt x="188394" y="100894"/>
                  </a:lnTo>
                  <a:lnTo>
                    <a:pt x="181855" y="119875"/>
                  </a:lnTo>
                  <a:lnTo>
                    <a:pt x="174530" y="135106"/>
                  </a:lnTo>
                  <a:close/>
                </a:path>
                <a:path w="257175" h="228600">
                  <a:moveTo>
                    <a:pt x="214615" y="135106"/>
                  </a:moveTo>
                  <a:lnTo>
                    <a:pt x="174530" y="135106"/>
                  </a:lnTo>
                  <a:lnTo>
                    <a:pt x="182921" y="131033"/>
                  </a:lnTo>
                  <a:lnTo>
                    <a:pt x="191290" y="126131"/>
                  </a:lnTo>
                  <a:lnTo>
                    <a:pt x="225809" y="87667"/>
                  </a:lnTo>
                  <a:lnTo>
                    <a:pt x="235386" y="50006"/>
                  </a:lnTo>
                  <a:lnTo>
                    <a:pt x="256185" y="50006"/>
                  </a:lnTo>
                  <a:lnTo>
                    <a:pt x="254524" y="67990"/>
                  </a:lnTo>
                  <a:lnTo>
                    <a:pt x="247190" y="92282"/>
                  </a:lnTo>
                  <a:lnTo>
                    <a:pt x="236097" y="112481"/>
                  </a:lnTo>
                  <a:lnTo>
                    <a:pt x="222170" y="128900"/>
                  </a:lnTo>
                  <a:lnTo>
                    <a:pt x="214615" y="135106"/>
                  </a:lnTo>
                  <a:close/>
                </a:path>
                <a:path w="257175" h="228600">
                  <a:moveTo>
                    <a:pt x="179352" y="228600"/>
                  </a:moveTo>
                  <a:lnTo>
                    <a:pt x="77822" y="228600"/>
                  </a:lnTo>
                  <a:lnTo>
                    <a:pt x="71437" y="222215"/>
                  </a:lnTo>
                  <a:lnTo>
                    <a:pt x="71437" y="206409"/>
                  </a:lnTo>
                  <a:lnTo>
                    <a:pt x="77822" y="200025"/>
                  </a:lnTo>
                  <a:lnTo>
                    <a:pt x="179352" y="200025"/>
                  </a:lnTo>
                  <a:lnTo>
                    <a:pt x="185737" y="206409"/>
                  </a:lnTo>
                  <a:lnTo>
                    <a:pt x="185737" y="222215"/>
                  </a:lnTo>
                  <a:lnTo>
                    <a:pt x="179352" y="22860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13" name="object 1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3042530"/>
            <a:ext cx="66675" cy="666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3500201"/>
            <a:ext cx="66675" cy="6667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71525" y="3628752"/>
            <a:ext cx="476250" cy="476250"/>
            <a:chOff x="762000" y="4095750"/>
            <a:chExt cx="476250" cy="476250"/>
          </a:xfrm>
        </p:grpSpPr>
        <p:sp>
          <p:nvSpPr>
            <p:cNvPr id="16" name="object 16"/>
            <p:cNvSpPr/>
            <p:nvPr/>
          </p:nvSpPr>
          <p:spPr>
            <a:xfrm>
              <a:off x="762000" y="40957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5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856624" y="4219574"/>
              <a:ext cx="287020" cy="228600"/>
            </a:xfrm>
            <a:custGeom>
              <a:avLst/>
              <a:gdLst/>
              <a:ahLst/>
              <a:cxnLst/>
              <a:rect l="l" t="t" r="r" b="b"/>
              <a:pathLst>
                <a:path w="287019" h="228600">
                  <a:moveTo>
                    <a:pt x="7768" y="157162"/>
                  </a:moveTo>
                  <a:lnTo>
                    <a:pt x="4688" y="157162"/>
                  </a:lnTo>
                  <a:lnTo>
                    <a:pt x="1964" y="155108"/>
                  </a:lnTo>
                  <a:lnTo>
                    <a:pt x="0" y="149304"/>
                  </a:lnTo>
                  <a:lnTo>
                    <a:pt x="1071" y="146089"/>
                  </a:lnTo>
                  <a:lnTo>
                    <a:pt x="3527" y="144259"/>
                  </a:lnTo>
                  <a:lnTo>
                    <a:pt x="4554" y="143455"/>
                  </a:lnTo>
                  <a:lnTo>
                    <a:pt x="5223" y="142875"/>
                  </a:lnTo>
                  <a:lnTo>
                    <a:pt x="7634" y="140687"/>
                  </a:lnTo>
                  <a:lnTo>
                    <a:pt x="9822" y="138544"/>
                  </a:lnTo>
                  <a:lnTo>
                    <a:pt x="11965" y="135775"/>
                  </a:lnTo>
                  <a:lnTo>
                    <a:pt x="14421" y="132650"/>
                  </a:lnTo>
                  <a:lnTo>
                    <a:pt x="16743" y="128944"/>
                  </a:lnTo>
                  <a:lnTo>
                    <a:pt x="18305" y="124747"/>
                  </a:lnTo>
                  <a:lnTo>
                    <a:pt x="10853" y="114476"/>
                  </a:lnTo>
                  <a:lnTo>
                    <a:pt x="5296" y="103255"/>
                  </a:lnTo>
                  <a:lnTo>
                    <a:pt x="1824" y="91238"/>
                  </a:lnTo>
                  <a:lnTo>
                    <a:pt x="690" y="79276"/>
                  </a:lnTo>
                  <a:lnTo>
                    <a:pt x="632" y="78548"/>
                  </a:lnTo>
                  <a:lnTo>
                    <a:pt x="7921" y="47994"/>
                  </a:lnTo>
                  <a:lnTo>
                    <a:pt x="27821" y="23016"/>
                  </a:lnTo>
                  <a:lnTo>
                    <a:pt x="57340" y="6175"/>
                  </a:lnTo>
                  <a:lnTo>
                    <a:pt x="93493" y="0"/>
                  </a:lnTo>
                  <a:lnTo>
                    <a:pt x="129647" y="6175"/>
                  </a:lnTo>
                  <a:lnTo>
                    <a:pt x="159166" y="23016"/>
                  </a:lnTo>
                  <a:lnTo>
                    <a:pt x="179066" y="47994"/>
                  </a:lnTo>
                  <a:lnTo>
                    <a:pt x="186354" y="78548"/>
                  </a:lnTo>
                  <a:lnTo>
                    <a:pt x="186319" y="78763"/>
                  </a:lnTo>
                  <a:lnTo>
                    <a:pt x="179066" y="109168"/>
                  </a:lnTo>
                  <a:lnTo>
                    <a:pt x="159166" y="134146"/>
                  </a:lnTo>
                  <a:lnTo>
                    <a:pt x="137527" y="146491"/>
                  </a:lnTo>
                  <a:lnTo>
                    <a:pt x="46791" y="146491"/>
                  </a:lnTo>
                  <a:lnTo>
                    <a:pt x="43442" y="148277"/>
                  </a:lnTo>
                  <a:lnTo>
                    <a:pt x="15058" y="156723"/>
                  </a:lnTo>
                  <a:lnTo>
                    <a:pt x="7768" y="157162"/>
                  </a:lnTo>
                  <a:close/>
                </a:path>
                <a:path w="287019" h="228600">
                  <a:moveTo>
                    <a:pt x="193506" y="228600"/>
                  </a:moveTo>
                  <a:lnTo>
                    <a:pt x="163037" y="224271"/>
                  </a:lnTo>
                  <a:lnTo>
                    <a:pt x="136808" y="212258"/>
                  </a:lnTo>
                  <a:lnTo>
                    <a:pt x="116548" y="194016"/>
                  </a:lnTo>
                  <a:lnTo>
                    <a:pt x="103986" y="171003"/>
                  </a:lnTo>
                  <a:lnTo>
                    <a:pt x="141203" y="161711"/>
                  </a:lnTo>
                  <a:lnTo>
                    <a:pt x="171974" y="141903"/>
                  </a:lnTo>
                  <a:lnTo>
                    <a:pt x="192917" y="113540"/>
                  </a:lnTo>
                  <a:lnTo>
                    <a:pt x="200496" y="79276"/>
                  </a:lnTo>
                  <a:lnTo>
                    <a:pt x="200516" y="73893"/>
                  </a:lnTo>
                  <a:lnTo>
                    <a:pt x="200337" y="71616"/>
                  </a:lnTo>
                  <a:lnTo>
                    <a:pt x="234060" y="79276"/>
                  </a:lnTo>
                  <a:lnTo>
                    <a:pt x="261366" y="96362"/>
                  </a:lnTo>
                  <a:lnTo>
                    <a:pt x="279656" y="120665"/>
                  </a:lnTo>
                  <a:lnTo>
                    <a:pt x="286330" y="149974"/>
                  </a:lnTo>
                  <a:lnTo>
                    <a:pt x="285220" y="161711"/>
                  </a:lnTo>
                  <a:lnTo>
                    <a:pt x="285131" y="162656"/>
                  </a:lnTo>
                  <a:lnTo>
                    <a:pt x="281659" y="174681"/>
                  </a:lnTo>
                  <a:lnTo>
                    <a:pt x="276102" y="185894"/>
                  </a:lnTo>
                  <a:lnTo>
                    <a:pt x="268649" y="196140"/>
                  </a:lnTo>
                  <a:lnTo>
                    <a:pt x="270212" y="200292"/>
                  </a:lnTo>
                  <a:lnTo>
                    <a:pt x="272534" y="204043"/>
                  </a:lnTo>
                  <a:lnTo>
                    <a:pt x="274989" y="207168"/>
                  </a:lnTo>
                  <a:lnTo>
                    <a:pt x="277132" y="209936"/>
                  </a:lnTo>
                  <a:lnTo>
                    <a:pt x="279320" y="212080"/>
                  </a:lnTo>
                  <a:lnTo>
                    <a:pt x="281731" y="214312"/>
                  </a:lnTo>
                  <a:lnTo>
                    <a:pt x="283428" y="215651"/>
                  </a:lnTo>
                  <a:lnTo>
                    <a:pt x="285928" y="217482"/>
                  </a:lnTo>
                  <a:lnTo>
                    <a:pt x="286071" y="217929"/>
                  </a:lnTo>
                  <a:lnTo>
                    <a:pt x="240253" y="217929"/>
                  </a:lnTo>
                  <a:lnTo>
                    <a:pt x="229545" y="222459"/>
                  </a:lnTo>
                  <a:lnTo>
                    <a:pt x="218118" y="225809"/>
                  </a:lnTo>
                  <a:lnTo>
                    <a:pt x="206072" y="227887"/>
                  </a:lnTo>
                  <a:lnTo>
                    <a:pt x="193506" y="228600"/>
                  </a:lnTo>
                  <a:close/>
                </a:path>
                <a:path w="287019" h="228600">
                  <a:moveTo>
                    <a:pt x="93493" y="157162"/>
                  </a:moveTo>
                  <a:lnTo>
                    <a:pt x="80928" y="156449"/>
                  </a:lnTo>
                  <a:lnTo>
                    <a:pt x="68886" y="154371"/>
                  </a:lnTo>
                  <a:lnTo>
                    <a:pt x="57390" y="150987"/>
                  </a:lnTo>
                  <a:lnTo>
                    <a:pt x="46791" y="146491"/>
                  </a:lnTo>
                  <a:lnTo>
                    <a:pt x="137527" y="146491"/>
                  </a:lnTo>
                  <a:lnTo>
                    <a:pt x="129647" y="150987"/>
                  </a:lnTo>
                  <a:lnTo>
                    <a:pt x="93493" y="157162"/>
                  </a:lnTo>
                  <a:close/>
                </a:path>
                <a:path w="287019" h="228600">
                  <a:moveTo>
                    <a:pt x="282312" y="228600"/>
                  </a:moveTo>
                  <a:lnTo>
                    <a:pt x="279231" y="228600"/>
                  </a:lnTo>
                  <a:lnTo>
                    <a:pt x="271941" y="228161"/>
                  </a:lnTo>
                  <a:lnTo>
                    <a:pt x="240253" y="217929"/>
                  </a:lnTo>
                  <a:lnTo>
                    <a:pt x="286071" y="217929"/>
                  </a:lnTo>
                  <a:lnTo>
                    <a:pt x="286955" y="220697"/>
                  </a:lnTo>
                  <a:lnTo>
                    <a:pt x="285080" y="226590"/>
                  </a:lnTo>
                  <a:lnTo>
                    <a:pt x="282312" y="22860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18" name="object 1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4189380"/>
            <a:ext cx="66675" cy="666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4567380"/>
            <a:ext cx="66675" cy="6667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71525" y="4691204"/>
            <a:ext cx="476250" cy="476250"/>
            <a:chOff x="762000" y="5267325"/>
            <a:chExt cx="476250" cy="476250"/>
          </a:xfrm>
        </p:grpSpPr>
        <p:sp>
          <p:nvSpPr>
            <p:cNvPr id="21" name="object 21"/>
            <p:cNvSpPr/>
            <p:nvPr/>
          </p:nvSpPr>
          <p:spPr>
            <a:xfrm>
              <a:off x="762000" y="52673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7"/>
                  </a:lnTo>
                  <a:lnTo>
                    <a:pt x="99345" y="431784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4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29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7" y="3052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5"/>
                  </a:lnTo>
                  <a:lnTo>
                    <a:pt x="336456" y="21109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2"/>
                  </a:lnTo>
                  <a:lnTo>
                    <a:pt x="473195" y="199316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6"/>
                  </a:lnTo>
                  <a:lnTo>
                    <a:pt x="276931" y="473195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22" name="object 22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5824" y="5405437"/>
              <a:ext cx="228600" cy="20002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5359257"/>
            <a:ext cx="66675" cy="6667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71525" y="5486586"/>
            <a:ext cx="476250" cy="476250"/>
            <a:chOff x="762000" y="6143625"/>
            <a:chExt cx="476250" cy="476250"/>
          </a:xfrm>
        </p:grpSpPr>
        <p:sp>
          <p:nvSpPr>
            <p:cNvPr id="25" name="object 25"/>
            <p:cNvSpPr/>
            <p:nvPr/>
          </p:nvSpPr>
          <p:spPr>
            <a:xfrm>
              <a:off x="762000" y="6143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6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3"/>
                  </a:lnTo>
                  <a:lnTo>
                    <a:pt x="75259" y="64229"/>
                  </a:lnTo>
                  <a:lnTo>
                    <a:pt x="112314" y="35796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2"/>
                  </a:lnTo>
                  <a:lnTo>
                    <a:pt x="412019" y="75258"/>
                  </a:lnTo>
                  <a:lnTo>
                    <a:pt x="440451" y="112312"/>
                  </a:lnTo>
                  <a:lnTo>
                    <a:pt x="461108" y="154202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object 26"/>
            <p:cNvSpPr/>
            <p:nvPr/>
          </p:nvSpPr>
          <p:spPr>
            <a:xfrm>
              <a:off x="855865" y="6265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27" name="object 2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6608" y="6137844"/>
            <a:ext cx="66675" cy="6667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916046" y="7173340"/>
            <a:ext cx="9842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spc="-110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sz="1000" spc="-110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000" spc="-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35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3" name="object 5">
            <a:extLst>
              <a:ext uri="{FF2B5EF4-FFF2-40B4-BE49-F238E27FC236}">
                <a16:creationId xmlns:a16="http://schemas.microsoft.com/office/drawing/2014/main" id="{6CFC2D5F-F9A2-BE11-035F-61E04AA88FB6}"/>
              </a:ext>
            </a:extLst>
          </p:cNvPr>
          <p:cNvGrpSpPr/>
          <p:nvPr/>
        </p:nvGrpSpPr>
        <p:grpSpPr>
          <a:xfrm>
            <a:off x="6312497" y="1403834"/>
            <a:ext cx="476250" cy="476250"/>
            <a:chOff x="762000" y="1752600"/>
            <a:chExt cx="476250" cy="476250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A138EA7-1DAE-1E66-3C6D-068BEFCE0878}"/>
                </a:ext>
              </a:extLst>
            </p:cNvPr>
            <p:cNvSpPr/>
            <p:nvPr/>
          </p:nvSpPr>
          <p:spPr>
            <a:xfrm>
              <a:off x="762000" y="17526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C1C5C546-87AF-E926-4EC7-5136C5DD64B0}"/>
                </a:ext>
              </a:extLst>
            </p:cNvPr>
            <p:cNvSpPr/>
            <p:nvPr/>
          </p:nvSpPr>
          <p:spPr>
            <a:xfrm>
              <a:off x="857249" y="18764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38" name="object 10">
            <a:extLst>
              <a:ext uri="{FF2B5EF4-FFF2-40B4-BE49-F238E27FC236}">
                <a16:creationId xmlns:a16="http://schemas.microsoft.com/office/drawing/2014/main" id="{ECAEAD4B-CAEF-CD69-55E2-9C89195C2BA8}"/>
              </a:ext>
            </a:extLst>
          </p:cNvPr>
          <p:cNvGrpSpPr/>
          <p:nvPr/>
        </p:nvGrpSpPr>
        <p:grpSpPr>
          <a:xfrm>
            <a:off x="6312497" y="2907153"/>
            <a:ext cx="476250" cy="476250"/>
            <a:chOff x="762000" y="2924175"/>
            <a:chExt cx="476250" cy="476250"/>
          </a:xfrm>
        </p:grpSpPr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C5468BDD-7770-17AF-95F3-1CA9AFF8B69A}"/>
                </a:ext>
              </a:extLst>
            </p:cNvPr>
            <p:cNvSpPr/>
            <p:nvPr/>
          </p:nvSpPr>
          <p:spPr>
            <a:xfrm>
              <a:off x="762000" y="29241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59A5762C-AFD4-DF3C-DD46-BA092319FFA1}"/>
                </a:ext>
              </a:extLst>
            </p:cNvPr>
            <p:cNvSpPr/>
            <p:nvPr/>
          </p:nvSpPr>
          <p:spPr>
            <a:xfrm>
              <a:off x="876299" y="304799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199310" y="28575"/>
                  </a:moveTo>
                  <a:lnTo>
                    <a:pt x="57864" y="28575"/>
                  </a:lnTo>
                  <a:lnTo>
                    <a:pt x="57730" y="26253"/>
                  </a:lnTo>
                  <a:lnTo>
                    <a:pt x="57641" y="23886"/>
                  </a:lnTo>
                  <a:lnTo>
                    <a:pt x="57551" y="21520"/>
                  </a:lnTo>
                  <a:lnTo>
                    <a:pt x="58985" y="13185"/>
                  </a:lnTo>
                  <a:lnTo>
                    <a:pt x="63462" y="6340"/>
                  </a:lnTo>
                  <a:lnTo>
                    <a:pt x="70241" y="1705"/>
                  </a:lnTo>
                  <a:lnTo>
                    <a:pt x="78581" y="0"/>
                  </a:lnTo>
                  <a:lnTo>
                    <a:pt x="178593" y="0"/>
                  </a:lnTo>
                  <a:lnTo>
                    <a:pt x="186933" y="1705"/>
                  </a:lnTo>
                  <a:lnTo>
                    <a:pt x="193712" y="6340"/>
                  </a:lnTo>
                  <a:lnTo>
                    <a:pt x="198189" y="13185"/>
                  </a:lnTo>
                  <a:lnTo>
                    <a:pt x="199623" y="21520"/>
                  </a:lnTo>
                  <a:lnTo>
                    <a:pt x="199535" y="23886"/>
                  </a:lnTo>
                  <a:lnTo>
                    <a:pt x="199444" y="26253"/>
                  </a:lnTo>
                  <a:lnTo>
                    <a:pt x="199310" y="28575"/>
                  </a:lnTo>
                  <a:close/>
                </a:path>
                <a:path w="257175" h="228600">
                  <a:moveTo>
                    <a:pt x="150465" y="200025"/>
                  </a:moveTo>
                  <a:lnTo>
                    <a:pt x="106709" y="200025"/>
                  </a:lnTo>
                  <a:lnTo>
                    <a:pt x="114300" y="192434"/>
                  </a:lnTo>
                  <a:lnTo>
                    <a:pt x="114300" y="183103"/>
                  </a:lnTo>
                  <a:lnTo>
                    <a:pt x="82358" y="158089"/>
                  </a:lnTo>
                  <a:lnTo>
                    <a:pt x="66632" y="151196"/>
                  </a:lnTo>
                  <a:lnTo>
                    <a:pt x="35049" y="128900"/>
                  </a:lnTo>
                  <a:lnTo>
                    <a:pt x="9990" y="92282"/>
                  </a:lnTo>
                  <a:lnTo>
                    <a:pt x="0" y="39290"/>
                  </a:lnTo>
                  <a:lnTo>
                    <a:pt x="0" y="33352"/>
                  </a:lnTo>
                  <a:lnTo>
                    <a:pt x="4777" y="28575"/>
                  </a:lnTo>
                  <a:lnTo>
                    <a:pt x="252397" y="28575"/>
                  </a:lnTo>
                  <a:lnTo>
                    <a:pt x="257175" y="33352"/>
                  </a:lnTo>
                  <a:lnTo>
                    <a:pt x="257175" y="39290"/>
                  </a:lnTo>
                  <a:lnTo>
                    <a:pt x="256185" y="50006"/>
                  </a:lnTo>
                  <a:lnTo>
                    <a:pt x="21877" y="50006"/>
                  </a:lnTo>
                  <a:lnTo>
                    <a:pt x="25205" y="70469"/>
                  </a:lnTo>
                  <a:lnTo>
                    <a:pt x="49865" y="113379"/>
                  </a:lnTo>
                  <a:lnTo>
                    <a:pt x="82688" y="135106"/>
                  </a:lnTo>
                  <a:lnTo>
                    <a:pt x="214615" y="135106"/>
                  </a:lnTo>
                  <a:lnTo>
                    <a:pt x="206690" y="141615"/>
                  </a:lnTo>
                  <a:lnTo>
                    <a:pt x="190581" y="151196"/>
                  </a:lnTo>
                  <a:lnTo>
                    <a:pt x="174841" y="158089"/>
                  </a:lnTo>
                  <a:lnTo>
                    <a:pt x="160466" y="162743"/>
                  </a:lnTo>
                  <a:lnTo>
                    <a:pt x="153291" y="165899"/>
                  </a:lnTo>
                  <a:lnTo>
                    <a:pt x="147736" y="170713"/>
                  </a:lnTo>
                  <a:lnTo>
                    <a:pt x="144148" y="176632"/>
                  </a:lnTo>
                  <a:lnTo>
                    <a:pt x="142875" y="183103"/>
                  </a:lnTo>
                  <a:lnTo>
                    <a:pt x="142875" y="192434"/>
                  </a:lnTo>
                  <a:lnTo>
                    <a:pt x="150465" y="200025"/>
                  </a:lnTo>
                  <a:close/>
                </a:path>
                <a:path w="257175" h="228600">
                  <a:moveTo>
                    <a:pt x="174530" y="135106"/>
                  </a:moveTo>
                  <a:lnTo>
                    <a:pt x="82688" y="135106"/>
                  </a:lnTo>
                  <a:lnTo>
                    <a:pt x="75363" y="119875"/>
                  </a:lnTo>
                  <a:lnTo>
                    <a:pt x="68825" y="100894"/>
                  </a:lnTo>
                  <a:lnTo>
                    <a:pt x="63425" y="77744"/>
                  </a:lnTo>
                  <a:lnTo>
                    <a:pt x="59516" y="50006"/>
                  </a:lnTo>
                  <a:lnTo>
                    <a:pt x="197703" y="50006"/>
                  </a:lnTo>
                  <a:lnTo>
                    <a:pt x="193793" y="77744"/>
                  </a:lnTo>
                  <a:lnTo>
                    <a:pt x="188394" y="100894"/>
                  </a:lnTo>
                  <a:lnTo>
                    <a:pt x="181855" y="119875"/>
                  </a:lnTo>
                  <a:lnTo>
                    <a:pt x="174530" y="135106"/>
                  </a:lnTo>
                  <a:close/>
                </a:path>
                <a:path w="257175" h="228600">
                  <a:moveTo>
                    <a:pt x="214615" y="135106"/>
                  </a:moveTo>
                  <a:lnTo>
                    <a:pt x="174530" y="135106"/>
                  </a:lnTo>
                  <a:lnTo>
                    <a:pt x="182921" y="131033"/>
                  </a:lnTo>
                  <a:lnTo>
                    <a:pt x="191290" y="126131"/>
                  </a:lnTo>
                  <a:lnTo>
                    <a:pt x="225809" y="87667"/>
                  </a:lnTo>
                  <a:lnTo>
                    <a:pt x="235386" y="50006"/>
                  </a:lnTo>
                  <a:lnTo>
                    <a:pt x="256185" y="50006"/>
                  </a:lnTo>
                  <a:lnTo>
                    <a:pt x="254524" y="67990"/>
                  </a:lnTo>
                  <a:lnTo>
                    <a:pt x="247190" y="92282"/>
                  </a:lnTo>
                  <a:lnTo>
                    <a:pt x="236097" y="112481"/>
                  </a:lnTo>
                  <a:lnTo>
                    <a:pt x="222170" y="128900"/>
                  </a:lnTo>
                  <a:lnTo>
                    <a:pt x="214615" y="135106"/>
                  </a:lnTo>
                  <a:close/>
                </a:path>
                <a:path w="257175" h="228600">
                  <a:moveTo>
                    <a:pt x="179352" y="228600"/>
                  </a:moveTo>
                  <a:lnTo>
                    <a:pt x="77822" y="228600"/>
                  </a:lnTo>
                  <a:lnTo>
                    <a:pt x="71437" y="222215"/>
                  </a:lnTo>
                  <a:lnTo>
                    <a:pt x="71437" y="206409"/>
                  </a:lnTo>
                  <a:lnTo>
                    <a:pt x="77822" y="200025"/>
                  </a:lnTo>
                  <a:lnTo>
                    <a:pt x="179352" y="200025"/>
                  </a:lnTo>
                  <a:lnTo>
                    <a:pt x="185737" y="206409"/>
                  </a:lnTo>
                  <a:lnTo>
                    <a:pt x="185737" y="222215"/>
                  </a:lnTo>
                  <a:lnTo>
                    <a:pt x="179352" y="22860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41" name="object 13">
            <a:extLst>
              <a:ext uri="{FF2B5EF4-FFF2-40B4-BE49-F238E27FC236}">
                <a16:creationId xmlns:a16="http://schemas.microsoft.com/office/drawing/2014/main" id="{A545074C-A4EF-FF70-13EE-865FB03C2590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2013766"/>
            <a:ext cx="66675" cy="66674"/>
          </a:xfrm>
          <a:prstGeom prst="rect">
            <a:avLst/>
          </a:prstGeom>
        </p:spPr>
      </p:pic>
      <p:grpSp>
        <p:nvGrpSpPr>
          <p:cNvPr id="43" name="object 15">
            <a:extLst>
              <a:ext uri="{FF2B5EF4-FFF2-40B4-BE49-F238E27FC236}">
                <a16:creationId xmlns:a16="http://schemas.microsoft.com/office/drawing/2014/main" id="{923A0EDD-5D24-8BC5-D823-9B01E8A851A5}"/>
              </a:ext>
            </a:extLst>
          </p:cNvPr>
          <p:cNvGrpSpPr/>
          <p:nvPr/>
        </p:nvGrpSpPr>
        <p:grpSpPr>
          <a:xfrm>
            <a:off x="6312497" y="4567380"/>
            <a:ext cx="476250" cy="476250"/>
            <a:chOff x="762000" y="4095750"/>
            <a:chExt cx="476250" cy="476250"/>
          </a:xfrm>
        </p:grpSpPr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63216302-0003-059C-69A9-1917BC796769}"/>
                </a:ext>
              </a:extLst>
            </p:cNvPr>
            <p:cNvSpPr/>
            <p:nvPr/>
          </p:nvSpPr>
          <p:spPr>
            <a:xfrm>
              <a:off x="762000" y="40957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8"/>
                  </a:lnTo>
                  <a:lnTo>
                    <a:pt x="99345" y="431784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5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4DF833E5-7BD5-70BA-4813-50FD6B75463B}"/>
                </a:ext>
              </a:extLst>
            </p:cNvPr>
            <p:cNvSpPr/>
            <p:nvPr/>
          </p:nvSpPr>
          <p:spPr>
            <a:xfrm>
              <a:off x="856624" y="4219574"/>
              <a:ext cx="287020" cy="228600"/>
            </a:xfrm>
            <a:custGeom>
              <a:avLst/>
              <a:gdLst/>
              <a:ahLst/>
              <a:cxnLst/>
              <a:rect l="l" t="t" r="r" b="b"/>
              <a:pathLst>
                <a:path w="287019" h="228600">
                  <a:moveTo>
                    <a:pt x="7768" y="157162"/>
                  </a:moveTo>
                  <a:lnTo>
                    <a:pt x="4688" y="157162"/>
                  </a:lnTo>
                  <a:lnTo>
                    <a:pt x="1964" y="155108"/>
                  </a:lnTo>
                  <a:lnTo>
                    <a:pt x="0" y="149304"/>
                  </a:lnTo>
                  <a:lnTo>
                    <a:pt x="1071" y="146089"/>
                  </a:lnTo>
                  <a:lnTo>
                    <a:pt x="3527" y="144259"/>
                  </a:lnTo>
                  <a:lnTo>
                    <a:pt x="4554" y="143455"/>
                  </a:lnTo>
                  <a:lnTo>
                    <a:pt x="5223" y="142875"/>
                  </a:lnTo>
                  <a:lnTo>
                    <a:pt x="7634" y="140687"/>
                  </a:lnTo>
                  <a:lnTo>
                    <a:pt x="9822" y="138544"/>
                  </a:lnTo>
                  <a:lnTo>
                    <a:pt x="11965" y="135775"/>
                  </a:lnTo>
                  <a:lnTo>
                    <a:pt x="14421" y="132650"/>
                  </a:lnTo>
                  <a:lnTo>
                    <a:pt x="16743" y="128944"/>
                  </a:lnTo>
                  <a:lnTo>
                    <a:pt x="18305" y="124747"/>
                  </a:lnTo>
                  <a:lnTo>
                    <a:pt x="10853" y="114476"/>
                  </a:lnTo>
                  <a:lnTo>
                    <a:pt x="5296" y="103255"/>
                  </a:lnTo>
                  <a:lnTo>
                    <a:pt x="1824" y="91238"/>
                  </a:lnTo>
                  <a:lnTo>
                    <a:pt x="690" y="79276"/>
                  </a:lnTo>
                  <a:lnTo>
                    <a:pt x="632" y="78548"/>
                  </a:lnTo>
                  <a:lnTo>
                    <a:pt x="7921" y="47994"/>
                  </a:lnTo>
                  <a:lnTo>
                    <a:pt x="27821" y="23016"/>
                  </a:lnTo>
                  <a:lnTo>
                    <a:pt x="57340" y="6175"/>
                  </a:lnTo>
                  <a:lnTo>
                    <a:pt x="93493" y="0"/>
                  </a:lnTo>
                  <a:lnTo>
                    <a:pt x="129647" y="6175"/>
                  </a:lnTo>
                  <a:lnTo>
                    <a:pt x="159166" y="23016"/>
                  </a:lnTo>
                  <a:lnTo>
                    <a:pt x="179066" y="47994"/>
                  </a:lnTo>
                  <a:lnTo>
                    <a:pt x="186354" y="78548"/>
                  </a:lnTo>
                  <a:lnTo>
                    <a:pt x="186319" y="78763"/>
                  </a:lnTo>
                  <a:lnTo>
                    <a:pt x="179066" y="109168"/>
                  </a:lnTo>
                  <a:lnTo>
                    <a:pt x="159166" y="134146"/>
                  </a:lnTo>
                  <a:lnTo>
                    <a:pt x="137527" y="146491"/>
                  </a:lnTo>
                  <a:lnTo>
                    <a:pt x="46791" y="146491"/>
                  </a:lnTo>
                  <a:lnTo>
                    <a:pt x="43442" y="148277"/>
                  </a:lnTo>
                  <a:lnTo>
                    <a:pt x="15058" y="156723"/>
                  </a:lnTo>
                  <a:lnTo>
                    <a:pt x="7768" y="157162"/>
                  </a:lnTo>
                  <a:close/>
                </a:path>
                <a:path w="287019" h="228600">
                  <a:moveTo>
                    <a:pt x="193506" y="228600"/>
                  </a:moveTo>
                  <a:lnTo>
                    <a:pt x="163037" y="224271"/>
                  </a:lnTo>
                  <a:lnTo>
                    <a:pt x="136808" y="212258"/>
                  </a:lnTo>
                  <a:lnTo>
                    <a:pt x="116548" y="194016"/>
                  </a:lnTo>
                  <a:lnTo>
                    <a:pt x="103986" y="171003"/>
                  </a:lnTo>
                  <a:lnTo>
                    <a:pt x="141203" y="161711"/>
                  </a:lnTo>
                  <a:lnTo>
                    <a:pt x="171974" y="141903"/>
                  </a:lnTo>
                  <a:lnTo>
                    <a:pt x="192917" y="113540"/>
                  </a:lnTo>
                  <a:lnTo>
                    <a:pt x="200496" y="79276"/>
                  </a:lnTo>
                  <a:lnTo>
                    <a:pt x="200516" y="73893"/>
                  </a:lnTo>
                  <a:lnTo>
                    <a:pt x="200337" y="71616"/>
                  </a:lnTo>
                  <a:lnTo>
                    <a:pt x="234060" y="79276"/>
                  </a:lnTo>
                  <a:lnTo>
                    <a:pt x="261366" y="96362"/>
                  </a:lnTo>
                  <a:lnTo>
                    <a:pt x="279656" y="120665"/>
                  </a:lnTo>
                  <a:lnTo>
                    <a:pt x="286330" y="149974"/>
                  </a:lnTo>
                  <a:lnTo>
                    <a:pt x="285220" y="161711"/>
                  </a:lnTo>
                  <a:lnTo>
                    <a:pt x="285131" y="162656"/>
                  </a:lnTo>
                  <a:lnTo>
                    <a:pt x="281659" y="174681"/>
                  </a:lnTo>
                  <a:lnTo>
                    <a:pt x="276102" y="185894"/>
                  </a:lnTo>
                  <a:lnTo>
                    <a:pt x="268649" y="196140"/>
                  </a:lnTo>
                  <a:lnTo>
                    <a:pt x="270212" y="200292"/>
                  </a:lnTo>
                  <a:lnTo>
                    <a:pt x="272534" y="204043"/>
                  </a:lnTo>
                  <a:lnTo>
                    <a:pt x="274989" y="207168"/>
                  </a:lnTo>
                  <a:lnTo>
                    <a:pt x="277132" y="209936"/>
                  </a:lnTo>
                  <a:lnTo>
                    <a:pt x="279320" y="212080"/>
                  </a:lnTo>
                  <a:lnTo>
                    <a:pt x="281731" y="214312"/>
                  </a:lnTo>
                  <a:lnTo>
                    <a:pt x="283428" y="215651"/>
                  </a:lnTo>
                  <a:lnTo>
                    <a:pt x="285928" y="217482"/>
                  </a:lnTo>
                  <a:lnTo>
                    <a:pt x="286071" y="217929"/>
                  </a:lnTo>
                  <a:lnTo>
                    <a:pt x="240253" y="217929"/>
                  </a:lnTo>
                  <a:lnTo>
                    <a:pt x="229545" y="222459"/>
                  </a:lnTo>
                  <a:lnTo>
                    <a:pt x="218118" y="225809"/>
                  </a:lnTo>
                  <a:lnTo>
                    <a:pt x="206072" y="227887"/>
                  </a:lnTo>
                  <a:lnTo>
                    <a:pt x="193506" y="228600"/>
                  </a:lnTo>
                  <a:close/>
                </a:path>
                <a:path w="287019" h="228600">
                  <a:moveTo>
                    <a:pt x="93493" y="157162"/>
                  </a:moveTo>
                  <a:lnTo>
                    <a:pt x="80928" y="156449"/>
                  </a:lnTo>
                  <a:lnTo>
                    <a:pt x="68886" y="154371"/>
                  </a:lnTo>
                  <a:lnTo>
                    <a:pt x="57390" y="150987"/>
                  </a:lnTo>
                  <a:lnTo>
                    <a:pt x="46791" y="146491"/>
                  </a:lnTo>
                  <a:lnTo>
                    <a:pt x="137527" y="146491"/>
                  </a:lnTo>
                  <a:lnTo>
                    <a:pt x="129647" y="150987"/>
                  </a:lnTo>
                  <a:lnTo>
                    <a:pt x="93493" y="157162"/>
                  </a:lnTo>
                  <a:close/>
                </a:path>
                <a:path w="287019" h="228600">
                  <a:moveTo>
                    <a:pt x="282312" y="228600"/>
                  </a:moveTo>
                  <a:lnTo>
                    <a:pt x="279231" y="228600"/>
                  </a:lnTo>
                  <a:lnTo>
                    <a:pt x="271941" y="228161"/>
                  </a:lnTo>
                  <a:lnTo>
                    <a:pt x="240253" y="217929"/>
                  </a:lnTo>
                  <a:lnTo>
                    <a:pt x="286071" y="217929"/>
                  </a:lnTo>
                  <a:lnTo>
                    <a:pt x="286955" y="220697"/>
                  </a:lnTo>
                  <a:lnTo>
                    <a:pt x="285080" y="226590"/>
                  </a:lnTo>
                  <a:lnTo>
                    <a:pt x="282312" y="22860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57" name="object 28">
            <a:extLst>
              <a:ext uri="{FF2B5EF4-FFF2-40B4-BE49-F238E27FC236}">
                <a16:creationId xmlns:a16="http://schemas.microsoft.com/office/drawing/2014/main" id="{0467C97C-787D-75A9-3C57-DAD546C9ADBF}"/>
              </a:ext>
            </a:extLst>
          </p:cNvPr>
          <p:cNvSpPr txBox="1"/>
          <p:nvPr/>
        </p:nvSpPr>
        <p:spPr>
          <a:xfrm>
            <a:off x="6981190" y="1294606"/>
            <a:ext cx="3763010" cy="5101397"/>
          </a:xfrm>
          <a:prstGeom prst="rect">
            <a:avLst/>
          </a:prstGeom>
        </p:spPr>
        <p:txBody>
          <a:bodyPr vert="horz" wrap="square" lIns="0" tIns="121920" rIns="0" bIns="0" anchor="t">
            <a:spAutoFit/>
          </a:bodyPr>
          <a:lstStyle/>
          <a:p>
            <a:pPr marL="12700" lvl="0">
              <a:lnSpc>
                <a:spcPct val="150000"/>
              </a:lnSpc>
              <a:spcBef>
                <a:spcPts val="960"/>
              </a:spcBef>
              <a:defRPr/>
            </a:pPr>
            <a:r>
              <a:rPr lang="ko-KR" altLang="en-US" sz="1800" b="1" spc="-2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학습 관리</a:t>
            </a:r>
            <a:br>
              <a:rPr lang="ko-KR" altLang="en-US" sz="1800" b="1" spc="-20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b="1" spc="-2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　</a:t>
            </a:r>
            <a:r>
              <a:rPr lang="ko-KR" altLang="en-US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제출 이력</a:t>
            </a:r>
            <a:r>
              <a:rPr lang="en-US" altLang="ko-KR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: </a:t>
            </a:r>
            <a:r>
              <a:rPr lang="ko-KR" altLang="en-US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전체</a:t>
            </a:r>
            <a:r>
              <a:rPr lang="en-US" altLang="ko-KR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정답</a:t>
            </a:r>
            <a:r>
              <a:rPr lang="en-US" altLang="ko-KR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문제별 조회</a:t>
            </a:r>
            <a:br>
              <a:rPr lang="ko-KR" altLang="en-US" sz="1350" spc="-130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sz="1350" spc="-13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　</a:t>
            </a:r>
            <a:r>
              <a:rPr lang="ko-KR" altLang="en-US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학습 통계</a:t>
            </a:r>
            <a:r>
              <a:rPr lang="en-US" altLang="ko-KR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: </a:t>
            </a:r>
            <a:r>
              <a:rPr lang="ko-KR" altLang="en-US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성공률</a:t>
            </a:r>
            <a:r>
              <a:rPr lang="en-US" altLang="ko-KR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·</a:t>
            </a:r>
            <a:r>
              <a:rPr lang="ko-KR" altLang="en-US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실행 시간</a:t>
            </a:r>
            <a:r>
              <a:rPr lang="en-US" altLang="ko-KR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·</a:t>
            </a:r>
            <a:r>
              <a:rPr lang="ko-KR" altLang="en-US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메모리 분석</a:t>
            </a:r>
            <a:br>
              <a:rPr lang="ko-KR" altLang="en-US" sz="1350" spc="-229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sz="1350" spc="-229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　</a:t>
            </a:r>
            <a:r>
              <a:rPr lang="ko-KR" altLang="en-US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랭킹</a:t>
            </a:r>
            <a:r>
              <a:rPr lang="en-US" altLang="ko-KR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: </a:t>
            </a:r>
            <a:r>
              <a:rPr lang="ko-KR" altLang="en-US" sz="135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포인트 기반 순위</a:t>
            </a:r>
          </a:p>
          <a:p>
            <a:pPr marL="12700" lvl="0">
              <a:lnSpc>
                <a:spcPct val="150000"/>
              </a:lnSpc>
              <a:defRPr/>
            </a:pPr>
            <a:r>
              <a:rPr lang="ko-KR" altLang="en-US" sz="1850" b="1" spc="-345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알림 시스템</a:t>
            </a:r>
            <a:br>
              <a:rPr lang="ko-KR" altLang="en-US" sz="1850" b="1" spc="-345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sz="1850" b="1" spc="-345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　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실시간 알림</a:t>
            </a:r>
            <a:r>
              <a:rPr lang="en-US" altLang="ko-KR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: 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댓글</a:t>
            </a:r>
            <a:r>
              <a:rPr lang="en-US" altLang="ko-KR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좋아요</a:t>
            </a:r>
            <a:r>
              <a:rPr lang="en-US" altLang="ko-KR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 spc="-295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뱃지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 획득 등</a:t>
            </a:r>
            <a:br>
              <a:rPr lang="ko-KR" altLang="en-US" sz="1350" spc="-295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　브라우저 푸시 알림 지원</a:t>
            </a:r>
            <a:br>
              <a:rPr lang="ko-KR" altLang="en-US" sz="1350" spc="-295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　알림 관리</a:t>
            </a:r>
            <a:r>
              <a:rPr lang="en-US" altLang="ko-KR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: 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읽음</a:t>
            </a:r>
            <a:r>
              <a:rPr lang="en-US" altLang="ko-KR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전체 읽음</a:t>
            </a:r>
            <a:r>
              <a:rPr lang="en-US" altLang="ko-KR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/</a:t>
            </a:r>
            <a:r>
              <a:rPr lang="ko-KR" altLang="en-US" sz="1350" spc="-295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필터알림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br>
              <a:rPr lang="ko-KR" altLang="en-US" sz="1350" spc="-295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　설정</a:t>
            </a:r>
            <a:r>
              <a:rPr lang="en-US" altLang="ko-KR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: </a:t>
            </a:r>
            <a:r>
              <a:rPr lang="ko-KR" altLang="en-US" sz="1350" spc="-29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사용자별 세부 설정</a:t>
            </a:r>
          </a:p>
          <a:p>
            <a:pPr marL="12700" lvl="0">
              <a:lnSpc>
                <a:spcPct val="150000"/>
              </a:lnSpc>
              <a:defRPr/>
            </a:pPr>
            <a:r>
              <a:rPr lang="ko-KR" altLang="en-US" sz="1850" b="1" spc="-335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사용자 인터페이스</a:t>
            </a:r>
            <a:br>
              <a:rPr lang="ko-KR" altLang="en-US" sz="1850" b="1" spc="-335">
                <a:latin typeface="+mn-ea"/>
                <a:ea typeface="+mn-ea"/>
                <a:cs typeface="ADLaM Display" panose="02010000000000000000" pitchFamily="2" charset="0"/>
              </a:rPr>
            </a:br>
            <a:r>
              <a:rPr lang="ko-KR" altLang="en-US" sz="1850" b="1" spc="-335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　</a:t>
            </a:r>
            <a:r>
              <a:rPr lang="ko-KR" altLang="en-US" sz="1350" spc="-33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반응형 디자인</a:t>
            </a:r>
            <a:r>
              <a:rPr lang="en-US" altLang="ko-KR" sz="1350" spc="-33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: </a:t>
            </a:r>
            <a:r>
              <a:rPr lang="ko-KR" altLang="en-US" sz="1350" spc="-33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다양한 디바이스 지원</a:t>
            </a:r>
          </a:p>
          <a:p>
            <a:pPr marL="12700">
              <a:lnSpc>
                <a:spcPct val="150000"/>
              </a:lnSpc>
              <a:defRPr/>
            </a:pPr>
            <a:r>
              <a:rPr lang="ko-KR" altLang="en-US" sz="1350" spc="-33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　직관적    </a:t>
            </a:r>
            <a:r>
              <a:rPr lang="af-ZA" altLang="ko-KR" sz="1350" spc="-335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DLaM Display" panose="02010000000000000000" pitchFamily="2" charset="0"/>
              </a:rPr>
              <a:t>U    I      /     U    X</a:t>
            </a:r>
          </a:p>
          <a:p>
            <a:pPr marL="12700" lvl="0">
              <a:defRPr/>
            </a:pPr>
            <a:endParaRPr lang="af-ZA" altLang="ko-KR" sz="1850" b="1" spc="-335">
              <a:solidFill>
                <a:srgbClr val="374050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0">
              <a:lnSpc>
                <a:spcPct val="100000"/>
              </a:lnSpc>
              <a:defRPr/>
            </a:pPr>
            <a:endParaRPr lang="af-ZA" altLang="ko-KR" sz="1850" b="1" spc="-355">
              <a:solidFill>
                <a:srgbClr val="374050"/>
              </a:solidFill>
              <a:latin typeface="+mn-ea"/>
              <a:ea typeface="+mn-ea"/>
              <a:cs typeface="ADLaM Display" panose="02010000000000000000" pitchFamily="2" charset="0"/>
            </a:endParaRPr>
          </a:p>
        </p:txBody>
      </p:sp>
      <p:pic>
        <p:nvPicPr>
          <p:cNvPr id="58" name="object 13">
            <a:extLst>
              <a:ext uri="{FF2B5EF4-FFF2-40B4-BE49-F238E27FC236}">
                <a16:creationId xmlns:a16="http://schemas.microsoft.com/office/drawing/2014/main" id="{1E6B9B7F-8865-A108-B5C5-11272761BF76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2688716"/>
            <a:ext cx="66675" cy="66674"/>
          </a:xfrm>
          <a:prstGeom prst="rect">
            <a:avLst/>
          </a:prstGeom>
        </p:spPr>
      </p:pic>
      <p:pic>
        <p:nvPicPr>
          <p:cNvPr id="59" name="object 13">
            <a:extLst>
              <a:ext uri="{FF2B5EF4-FFF2-40B4-BE49-F238E27FC236}">
                <a16:creationId xmlns:a16="http://schemas.microsoft.com/office/drawing/2014/main" id="{B0E99328-2D17-77F0-0CA3-A42D158CD6F5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2336558"/>
            <a:ext cx="66675" cy="66674"/>
          </a:xfrm>
          <a:prstGeom prst="rect">
            <a:avLst/>
          </a:prstGeom>
        </p:spPr>
      </p:pic>
      <p:pic>
        <p:nvPicPr>
          <p:cNvPr id="60" name="object 13">
            <a:extLst>
              <a:ext uri="{FF2B5EF4-FFF2-40B4-BE49-F238E27FC236}">
                <a16:creationId xmlns:a16="http://schemas.microsoft.com/office/drawing/2014/main" id="{D8420D46-D8F8-8556-2745-ACA27AF3F18B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4431287"/>
            <a:ext cx="66675" cy="66674"/>
          </a:xfrm>
          <a:prstGeom prst="rect">
            <a:avLst/>
          </a:prstGeom>
        </p:spPr>
      </p:pic>
      <p:pic>
        <p:nvPicPr>
          <p:cNvPr id="61" name="object 13">
            <a:extLst>
              <a:ext uri="{FF2B5EF4-FFF2-40B4-BE49-F238E27FC236}">
                <a16:creationId xmlns:a16="http://schemas.microsoft.com/office/drawing/2014/main" id="{6F801375-964D-2E08-BA84-8A603CEA2194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4156043"/>
            <a:ext cx="66675" cy="66674"/>
          </a:xfrm>
          <a:prstGeom prst="rect">
            <a:avLst/>
          </a:prstGeom>
        </p:spPr>
      </p:pic>
      <p:pic>
        <p:nvPicPr>
          <p:cNvPr id="63" name="object 13">
            <a:extLst>
              <a:ext uri="{FF2B5EF4-FFF2-40B4-BE49-F238E27FC236}">
                <a16:creationId xmlns:a16="http://schemas.microsoft.com/office/drawing/2014/main" id="{CF70BEB0-5E64-F8EE-0C98-D7EAACC01C68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3507699"/>
            <a:ext cx="66675" cy="66674"/>
          </a:xfrm>
          <a:prstGeom prst="rect">
            <a:avLst/>
          </a:prstGeom>
        </p:spPr>
      </p:pic>
      <p:pic>
        <p:nvPicPr>
          <p:cNvPr id="64" name="object 13">
            <a:extLst>
              <a:ext uri="{FF2B5EF4-FFF2-40B4-BE49-F238E27FC236}">
                <a16:creationId xmlns:a16="http://schemas.microsoft.com/office/drawing/2014/main" id="{47AEBA05-D317-F2B2-2E93-C790F6310F98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3841480"/>
            <a:ext cx="66675" cy="66674"/>
          </a:xfrm>
          <a:prstGeom prst="rect">
            <a:avLst/>
          </a:prstGeom>
        </p:spPr>
      </p:pic>
      <p:pic>
        <p:nvPicPr>
          <p:cNvPr id="66" name="object 13">
            <a:extLst>
              <a:ext uri="{FF2B5EF4-FFF2-40B4-BE49-F238E27FC236}">
                <a16:creationId xmlns:a16="http://schemas.microsoft.com/office/drawing/2014/main" id="{EB4090EB-F08C-5ECA-7EA4-6356D915DA3E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5637251"/>
            <a:ext cx="66675" cy="66674"/>
          </a:xfrm>
          <a:prstGeom prst="rect">
            <a:avLst/>
          </a:prstGeom>
        </p:spPr>
      </p:pic>
      <p:pic>
        <p:nvPicPr>
          <p:cNvPr id="67" name="object 13">
            <a:extLst>
              <a:ext uri="{FF2B5EF4-FFF2-40B4-BE49-F238E27FC236}">
                <a16:creationId xmlns:a16="http://schemas.microsoft.com/office/drawing/2014/main" id="{59477E4C-0985-DC13-2677-EB107D8C1449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90080" y="5238952"/>
            <a:ext cx="66675" cy="6667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E97237C-F12E-6BB6-BDFD-19C866B8E8BE}"/>
              </a:ext>
            </a:extLst>
          </p:cNvPr>
          <p:cNvSpPr txBox="1"/>
          <p:nvPr/>
        </p:nvSpPr>
        <p:spPr>
          <a:xfrm>
            <a:off x="1295398" y="1290589"/>
            <a:ext cx="4338638" cy="51017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 lvl="1">
              <a:lnSpc>
                <a:spcPct val="150000"/>
              </a:lnSpc>
              <a:spcBef>
                <a:spcPts val="960"/>
              </a:spcBef>
              <a:defRPr/>
            </a:pPr>
            <a:r>
              <a:rPr lang="en-US" altLang="ko-KR" b="1" spc="-2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AI</a:t>
            </a:r>
            <a:r>
              <a:rPr lang="ko-KR" altLang="en-US" b="1" spc="-7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기반</a:t>
            </a:r>
            <a:r>
              <a:rPr lang="ko-KR" altLang="en-US" b="1" spc="-19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학습</a:t>
            </a:r>
            <a:r>
              <a:rPr lang="ko-KR" altLang="en-US" b="1" spc="-19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b="1" spc="-36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시스템</a:t>
            </a:r>
          </a:p>
          <a:p>
            <a:pPr marL="202565" marR="30480" lvl="1">
              <a:lnSpc>
                <a:spcPct val="150000"/>
              </a:lnSpc>
              <a:spcBef>
                <a:spcPts val="325"/>
              </a:spcBef>
              <a:defRPr/>
            </a:pPr>
            <a:r>
              <a:rPr lang="en-US" altLang="ko-KR" sz="1350" spc="-13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AI</a:t>
            </a:r>
            <a:r>
              <a:rPr lang="ko-KR" altLang="en-US" sz="1350" spc="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문제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생성</a:t>
            </a:r>
            <a:r>
              <a:rPr lang="en-US" altLang="ko-KR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난이도</a:t>
            </a:r>
            <a:r>
              <a:rPr lang="en-US" altLang="ko-KR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350" spc="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카테고리별</a:t>
            </a:r>
            <a:r>
              <a:rPr lang="ko-KR" altLang="en-US" sz="135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동적</a:t>
            </a:r>
            <a:r>
              <a:rPr lang="ko-KR" altLang="en-US" sz="135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문제</a:t>
            </a:r>
            <a:r>
              <a:rPr lang="ko-KR" altLang="en-US" sz="135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생성 </a:t>
            </a:r>
            <a:r>
              <a:rPr lang="en-US" altLang="ko-KR" sz="1350" spc="-13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AI</a:t>
            </a:r>
            <a:r>
              <a:rPr lang="ko-KR" altLang="en-US" sz="1350" spc="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코드</a:t>
            </a:r>
            <a:r>
              <a:rPr lang="ko-KR" altLang="en-US" sz="135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평가</a:t>
            </a:r>
            <a:r>
              <a:rPr lang="en-US" altLang="ko-KR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endParaRPr lang="ko-KR" altLang="en-US" sz="1350" dirty="0">
              <a:solidFill>
                <a:srgbClr val="000000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202565" marR="30480" lvl="1">
              <a:lnSpc>
                <a:spcPct val="150000"/>
              </a:lnSpc>
              <a:spcBef>
                <a:spcPts val="325"/>
              </a:spcBef>
              <a:defRPr/>
            </a:pP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코드</a:t>
            </a:r>
            <a:r>
              <a:rPr lang="ko-KR" altLang="en-US" sz="135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품질</a:t>
            </a:r>
            <a:r>
              <a:rPr lang="en-US" altLang="ko-KR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350" spc="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가독성</a:t>
            </a:r>
            <a:r>
              <a:rPr lang="en-US" altLang="ko-KR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350" spc="3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최적화</a:t>
            </a:r>
            <a:r>
              <a:rPr lang="ko-KR" altLang="en-US" sz="135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방안</a:t>
            </a:r>
            <a:r>
              <a:rPr lang="ko-KR" altLang="en-US" sz="1350" spc="-11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제시</a:t>
            </a:r>
            <a:endParaRPr lang="ko-KR" altLang="en-US" sz="135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1">
              <a:lnSpc>
                <a:spcPct val="150000"/>
              </a:lnSpc>
              <a:defRPr/>
            </a:pPr>
            <a:r>
              <a:rPr lang="ko-KR" altLang="en-US" b="1" spc="-345" dirty="0" err="1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게이미피케이션</a:t>
            </a:r>
            <a:endParaRPr lang="ko-KR" altLang="en-US" b="1" spc="-345" dirty="0">
              <a:solidFill>
                <a:srgbClr val="374050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202565" lvl="1">
              <a:lnSpc>
                <a:spcPct val="150000"/>
              </a:lnSpc>
              <a:spcBef>
                <a:spcPts val="730"/>
              </a:spcBef>
              <a:defRPr/>
            </a:pPr>
            <a:r>
              <a:rPr lang="en-US" altLang="ko-KR" sz="1350" spc="-23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8</a:t>
            </a:r>
            <a:r>
              <a:rPr lang="ko-KR" altLang="en-US" sz="1350" spc="-23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단계</a:t>
            </a:r>
            <a:r>
              <a:rPr lang="ko-KR" altLang="en-US" sz="1350" spc="-11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등급</a:t>
            </a:r>
            <a:r>
              <a:rPr lang="ko-KR" altLang="en-US" sz="1350" spc="-11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시스템</a:t>
            </a:r>
            <a:r>
              <a:rPr lang="en-US" altLang="ko-KR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3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브론즈부터</a:t>
            </a:r>
            <a:r>
              <a:rPr lang="ko-KR" altLang="en-US" sz="1350" spc="-11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8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레전드까지</a:t>
            </a:r>
          </a:p>
          <a:p>
            <a:pPr marL="202565" lvl="1">
              <a:lnSpc>
                <a:spcPct val="150000"/>
              </a:lnSpc>
              <a:spcBef>
                <a:spcPts val="405"/>
              </a:spcBef>
              <a:defRPr/>
            </a:pPr>
            <a:r>
              <a:rPr lang="ko-KR" altLang="en-US" sz="1350" spc="-27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뱃지</a:t>
            </a:r>
            <a:r>
              <a:rPr lang="ko-KR" altLang="en-US" sz="135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포인트</a:t>
            </a:r>
            <a:r>
              <a:rPr lang="en-US" altLang="ko-KR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활동에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대한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보상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성취감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부여</a:t>
            </a:r>
            <a:endParaRPr lang="ko-KR" altLang="en-US" sz="18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1">
              <a:lnSpc>
                <a:spcPct val="150000"/>
              </a:lnSpc>
              <a:defRPr/>
            </a:pPr>
            <a:r>
              <a:rPr lang="ko-KR" altLang="en-US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실시간</a:t>
            </a:r>
            <a:r>
              <a:rPr lang="ko-KR" altLang="en-US" b="1" spc="-18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b="1" spc="-35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커뮤니티</a:t>
            </a:r>
          </a:p>
          <a:p>
            <a:pPr marL="202565" marR="5080" lvl="1">
              <a:lnSpc>
                <a:spcPct val="150000"/>
              </a:lnSpc>
              <a:spcBef>
                <a:spcPts val="325"/>
              </a:spcBef>
              <a:defRPr/>
            </a:pP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실시간</a:t>
            </a:r>
            <a:r>
              <a:rPr lang="ko-KR" altLang="en-US" sz="1350" spc="-11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알림</a:t>
            </a:r>
            <a:r>
              <a:rPr lang="en-US" altLang="ko-KR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en-US" altLang="ko-KR" sz="1350" spc="-16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WebSocket</a:t>
            </a:r>
            <a:r>
              <a:rPr lang="ko-KR" altLang="en-US" sz="1350" spc="3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기반의</a:t>
            </a:r>
            <a:r>
              <a:rPr lang="ko-KR" altLang="en-US" sz="1350" spc="-10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즉각적인</a:t>
            </a:r>
            <a:r>
              <a:rPr lang="ko-KR" altLang="en-US" sz="1350" spc="-10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피드백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게시판</a:t>
            </a:r>
            <a:r>
              <a:rPr lang="ko-KR" altLang="en-US" sz="135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  <a:cs typeface="ADLaM Display" panose="02010000000000000000" pitchFamily="2" charset="0"/>
            </a:endParaRPr>
          </a:p>
          <a:p>
            <a:pPr marL="202565" marR="5080" lvl="1">
              <a:lnSpc>
                <a:spcPct val="150000"/>
              </a:lnSpc>
              <a:spcBef>
                <a:spcPts val="325"/>
              </a:spcBef>
              <a:defRPr/>
            </a:pPr>
            <a:r>
              <a:rPr lang="ko-KR" altLang="en-US" sz="1350" spc="-270" dirty="0" err="1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스니펫</a:t>
            </a:r>
            <a:r>
              <a:rPr lang="ko-KR" altLang="en-US" sz="135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공유</a:t>
            </a:r>
            <a:r>
              <a:rPr lang="en-US" altLang="ko-KR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지식</a:t>
            </a:r>
            <a:r>
              <a:rPr lang="ko-KR" altLang="en-US" sz="135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공유</a:t>
            </a:r>
            <a:r>
              <a:rPr lang="ko-KR" altLang="en-US" sz="1350" spc="-1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및</a:t>
            </a:r>
            <a:r>
              <a:rPr lang="ko-KR" altLang="en-US" sz="1350" spc="-12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소통</a:t>
            </a:r>
            <a:endParaRPr lang="ko-KR" altLang="en-US" sz="18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1">
              <a:lnSpc>
                <a:spcPct val="150000"/>
              </a:lnSpc>
              <a:defRPr/>
            </a:pPr>
            <a:r>
              <a:rPr lang="ko-KR" altLang="en-US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간편한</a:t>
            </a:r>
            <a:r>
              <a:rPr lang="ko-KR" altLang="en-US" b="1" spc="-18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b="1" spc="-36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인증</a:t>
            </a:r>
          </a:p>
          <a:p>
            <a:pPr marL="202565" lvl="1">
              <a:lnSpc>
                <a:spcPct val="150000"/>
              </a:lnSpc>
              <a:spcBef>
                <a:spcPts val="730"/>
              </a:spcBef>
              <a:defRPr/>
            </a:pPr>
            <a:r>
              <a:rPr lang="en-US" altLang="ko-KR" sz="1350" spc="-1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OAuth2</a:t>
            </a:r>
            <a:r>
              <a:rPr lang="ko-KR" altLang="en-US" sz="1350" spc="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소셜</a:t>
            </a:r>
            <a:r>
              <a:rPr lang="ko-KR" altLang="en-US" sz="1350" spc="-10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로그인</a:t>
            </a:r>
            <a:r>
              <a:rPr lang="en-US" altLang="ko-KR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카카오</a:t>
            </a:r>
            <a:r>
              <a:rPr lang="en-US" altLang="ko-KR" sz="1350" spc="-22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,</a:t>
            </a:r>
            <a:r>
              <a:rPr lang="ko-KR" altLang="en-US" sz="1350" spc="4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구글</a:t>
            </a:r>
            <a:r>
              <a:rPr lang="ko-KR" altLang="en-US" sz="1350" spc="-10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계정</a:t>
            </a:r>
            <a:r>
              <a:rPr lang="ko-KR" altLang="en-US" sz="1350" spc="-10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9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연동</a:t>
            </a:r>
            <a:endParaRPr lang="ko-KR" altLang="en-US" sz="1800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marL="12700" lvl="1">
              <a:lnSpc>
                <a:spcPct val="150000"/>
              </a:lnSpc>
              <a:defRPr/>
            </a:pPr>
            <a:r>
              <a:rPr lang="ko-KR" altLang="en-US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코드</a:t>
            </a:r>
            <a:r>
              <a:rPr lang="ko-KR" altLang="en-US" b="1" spc="-19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b="1" spc="-33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실행</a:t>
            </a:r>
            <a:r>
              <a:rPr lang="ko-KR" altLang="en-US" b="1" spc="-185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b="1" spc="-360" dirty="0">
                <a:solidFill>
                  <a:srgbClr val="374050"/>
                </a:solidFill>
                <a:latin typeface="+mn-ea"/>
                <a:ea typeface="+mn-ea"/>
                <a:cs typeface="ADLaM Display" panose="02010000000000000000" pitchFamily="2" charset="0"/>
              </a:rPr>
              <a:t>환경</a:t>
            </a:r>
          </a:p>
          <a:p>
            <a:pPr marL="202565" lvl="1">
              <a:lnSpc>
                <a:spcPct val="150000"/>
              </a:lnSpc>
              <a:spcBef>
                <a:spcPts val="730"/>
              </a:spcBef>
              <a:defRPr/>
            </a:pP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다중</a:t>
            </a:r>
            <a:r>
              <a:rPr lang="ko-KR" altLang="en-US" sz="1350" spc="-10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언어</a:t>
            </a:r>
            <a:r>
              <a:rPr lang="ko-KR" altLang="en-US" sz="1350" spc="-104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지원</a:t>
            </a:r>
            <a:r>
              <a:rPr lang="en-US" altLang="ko-KR" sz="1350" spc="-209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:</a:t>
            </a:r>
            <a:r>
              <a:rPr lang="ko-KR" altLang="en-US" sz="1350" spc="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en-US" altLang="ko-KR" sz="1350" spc="-14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Java,</a:t>
            </a:r>
            <a:r>
              <a:rPr lang="ko-KR" altLang="en-US" sz="1350" spc="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en-US" altLang="ko-KR" sz="1350" spc="-14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Python,</a:t>
            </a:r>
            <a:r>
              <a:rPr lang="ko-KR" altLang="en-US" sz="1350" spc="4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en-US" altLang="ko-KR" sz="1350" spc="-17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C</a:t>
            </a:r>
            <a:r>
              <a:rPr lang="ko-KR" altLang="en-US" sz="1350" spc="35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 </a:t>
            </a:r>
            <a:r>
              <a:rPr lang="ko-KR" altLang="en-US" sz="1350" spc="-320" dirty="0">
                <a:solidFill>
                  <a:srgbClr val="6A7280"/>
                </a:solidFill>
                <a:latin typeface="+mn-ea"/>
                <a:ea typeface="+mn-ea"/>
                <a:cs typeface="ADLaM Display" panose="02010000000000000000" pitchFamily="2" charset="0"/>
              </a:rPr>
              <a:t>등</a:t>
            </a:r>
            <a:endParaRPr lang="ko-KR" altLang="en-US" sz="1350" dirty="0">
              <a:latin typeface="+mn-ea"/>
              <a:ea typeface="+mn-ea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Office PowerPoint</Application>
  <PresentationFormat>사용자 지정</PresentationFormat>
  <Paragraphs>328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Noto Sans JP</vt:lpstr>
      <vt:lpstr>Noto Sans JP Medium</vt:lpstr>
      <vt:lpstr>Dotum</vt:lpstr>
      <vt:lpstr>Dotum</vt:lpstr>
      <vt:lpstr>돋음</vt:lpstr>
      <vt:lpstr>Malgun Gothic</vt:lpstr>
      <vt:lpstr>Malgun Gothic</vt:lpstr>
      <vt:lpstr>ADLaM Display</vt:lpstr>
      <vt:lpstr>Arial</vt:lpstr>
      <vt:lpstr>Calibri</vt:lpstr>
      <vt:lpstr>Tahoma</vt:lpstr>
      <vt:lpstr>Trebuchet MS</vt:lpstr>
      <vt:lpstr>Office Theme</vt:lpstr>
      <vt:lpstr>SnippetHub AI 기반 프로그래밍 학습 플랫폼</vt:lpstr>
      <vt:lpstr>목차</vt:lpstr>
      <vt:lpstr>프로젝트 개요</vt:lpstr>
      <vt:lpstr>목표</vt:lpstr>
      <vt:lpstr>팀원 소개</vt:lpstr>
      <vt:lpstr>차별점 분석 (SnippetHub vs 백준)</vt:lpstr>
      <vt:lpstr>차별점 분석 (SnippetHub vs s n i p p e t- g e n e r a t o)</vt:lpstr>
      <vt:lpstr>시스템 아키텍처</vt:lpstr>
      <vt:lpstr>주요 기능</vt:lpstr>
      <vt:lpstr>기능적 요구사항</vt:lpstr>
      <vt:lpstr>비기능적 요구사항</vt:lpstr>
      <vt:lpstr>액티비티 다이어그램</vt:lpstr>
      <vt:lpstr>PowerPoint 프레젠테이션</vt:lpstr>
      <vt:lpstr>PowerPoint 프레젠테이션</vt:lpstr>
      <vt:lpstr>PowerPoint 프레젠테이션</vt:lpstr>
      <vt:lpstr>ERD </vt:lpstr>
      <vt:lpstr>기술스택 </vt:lpstr>
      <vt:lpstr>프로젝트 성과</vt:lpstr>
      <vt:lpstr>향후 계획</vt:lpstr>
      <vt:lpstr>S n I p p e t H u b   (        메      인페이지      )  </vt:lpstr>
      <vt:lpstr>로그인</vt:lpstr>
      <vt:lpstr>사용자 관련 페이지</vt:lpstr>
      <vt:lpstr>게시글</vt:lpstr>
      <vt:lpstr>검색　기능</vt:lpstr>
      <vt:lpstr>스니펫  게시판</vt:lpstr>
      <vt:lpstr>실시간  알림 </vt:lpstr>
      <vt:lpstr>문제풀이 - 코딩문제</vt:lpstr>
      <vt:lpstr>문제풀이 -  일일문제 </vt:lpstr>
      <vt:lpstr>문제풀이 - A I  생성</vt:lpstr>
      <vt:lpstr>문제풀이 - A I  평가</vt:lpstr>
      <vt:lpstr>게이미피케이션</vt:lpstr>
      <vt:lpstr>통계 및 히스토리 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리나 프</cp:lastModifiedBy>
  <cp:revision>1</cp:revision>
  <dcterms:created xsi:type="dcterms:W3CDTF">2025-08-12T12:10:14Z</dcterms:created>
  <dcterms:modified xsi:type="dcterms:W3CDTF">2025-08-14T02:38:07Z</dcterms:modified>
</cp:coreProperties>
</file>