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9144000" cy="5715000" type="screen16x10"/>
  <p:notesSz cx="7562850" cy="10696575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rompt" panose="00000500000000000000" pitchFamily="2" charset="-34"/>
      <p:regular r:id="rId8"/>
      <p:bold r:id="rId9"/>
      <p:italic r:id="rId10"/>
      <p:boldItalic r:id="rId11"/>
    </p:embeddedFont>
    <p:embeddedFont>
      <p:font typeface="Prompt Medium" panose="00000600000000000000" pitchFamily="2" charset="-34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246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V26GSCJa4pDy4tUYGqFS+gww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2D7AB-4871-4E3A-BE01-AE618F1C7FF8}">
  <a:tblStyle styleId="{9782D7AB-4871-4E3A-BE01-AE618F1C7F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D2D94C-3D4A-4B88-A399-5B3A4D1C3D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306EE9-474B-414E-B198-D907580BE29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0886" autoAdjust="0"/>
  </p:normalViewPr>
  <p:slideViewPr>
    <p:cSldViewPr snapToGrid="0">
      <p:cViewPr varScale="1">
        <p:scale>
          <a:sx n="106" d="100"/>
          <a:sy n="106" d="100"/>
        </p:scale>
        <p:origin x="1410" y="108"/>
      </p:cViewPr>
      <p:guideLst>
        <p:guide orient="horz" pos="1632"/>
        <p:guide pos="2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3075" y="0"/>
            <a:ext cx="3278188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3763" y="1336675"/>
            <a:ext cx="5775325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6000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3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7f6a659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5325" cy="3609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97f6a65924_0_146:notes"/>
          <p:cNvSpPr txBox="1">
            <a:spLocks noGrp="1"/>
          </p:cNvSpPr>
          <p:nvPr>
            <p:ph type="body" idx="1"/>
          </p:nvPr>
        </p:nvSpPr>
        <p:spPr>
          <a:xfrm>
            <a:off x="755650" y="5148263"/>
            <a:ext cx="6051600" cy="4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g197f6a65924_0_146:notes"/>
          <p:cNvSpPr txBox="1">
            <a:spLocks noGrp="1"/>
          </p:cNvSpPr>
          <p:nvPr>
            <p:ph type="sldNum" idx="12"/>
          </p:nvPr>
        </p:nvSpPr>
        <p:spPr>
          <a:xfrm>
            <a:off x="4283075" y="10160000"/>
            <a:ext cx="32781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5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86258" y="1609893"/>
            <a:ext cx="6644260" cy="11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172516" y="2936675"/>
            <a:ext cx="5471744" cy="132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198328" y="-598268"/>
            <a:ext cx="3420123" cy="70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91012" lvl="1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036518" lvl="2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382024" lvl="3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727530" lvl="4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073036" lvl="5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418542" lvl="6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764048" lvl="7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3109554" lvl="8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335648" y="1539052"/>
            <a:ext cx="4421807" cy="17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752958" y="-154584"/>
            <a:ext cx="4421807" cy="514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91012" lvl="1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036518" lvl="2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382024" lvl="3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727530" lvl="4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073036" lvl="5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418542" lvl="6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764048" lvl="7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3109554" lvl="8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390839" y="1209220"/>
            <a:ext cx="7035099" cy="34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91012" lvl="1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036518" lvl="2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382024" lvl="3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727530" lvl="4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073036" lvl="5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418542" lvl="6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764048" lvl="7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3109554" lvl="8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17471" y="3330151"/>
            <a:ext cx="6644260" cy="102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2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617471" y="2196509"/>
            <a:ext cx="6644260" cy="113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5506" lvl="0" indent="-172753" algn="l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11">
                <a:solidFill>
                  <a:srgbClr val="888888"/>
                </a:solidFill>
              </a:defRPr>
            </a:lvl1pPr>
            <a:lvl2pPr marL="691012" lvl="1" indent="-172753" algn="l">
              <a:spcBef>
                <a:spcPts val="27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60">
                <a:solidFill>
                  <a:srgbClr val="888888"/>
                </a:solidFill>
              </a:defRPr>
            </a:lvl2pPr>
            <a:lvl3pPr marL="1036518" lvl="2" indent="-172753" algn="l">
              <a:spcBef>
                <a:spcPts val="24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9">
                <a:solidFill>
                  <a:srgbClr val="888888"/>
                </a:solidFill>
              </a:defRPr>
            </a:lvl3pPr>
            <a:lvl4pPr marL="1382024" lvl="3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4pPr>
            <a:lvl5pPr marL="1727530" lvl="4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5pPr>
            <a:lvl6pPr marL="2073036" lvl="5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6pPr>
            <a:lvl7pPr marL="2418542" lvl="6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7pPr>
            <a:lvl8pPr marL="2764048" lvl="7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8pPr>
            <a:lvl9pPr marL="3109554" lvl="8" indent="-172753" algn="l">
              <a:spcBef>
                <a:spcPts val="21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390839" y="1209220"/>
            <a:ext cx="3452410" cy="34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307116" algn="l">
              <a:spcBef>
                <a:spcPts val="42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116"/>
            </a:lvl1pPr>
            <a:lvl2pPr marL="691012" lvl="1" indent="-287922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814"/>
            </a:lvl2pPr>
            <a:lvl3pPr marL="1036518" lvl="2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3pPr>
            <a:lvl4pPr marL="1382024" lvl="3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4pPr>
            <a:lvl5pPr marL="1727530" lvl="4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5pPr>
            <a:lvl6pPr marL="2073036" lvl="5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6pPr>
            <a:lvl7pPr marL="2418542" lvl="6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7pPr>
            <a:lvl8pPr marL="2764048" lvl="7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8pPr>
            <a:lvl9pPr marL="3109554" lvl="8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3973528" y="1209220"/>
            <a:ext cx="3452410" cy="34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307116" algn="l">
              <a:spcBef>
                <a:spcPts val="42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116"/>
            </a:lvl1pPr>
            <a:lvl2pPr marL="691012" lvl="1" indent="-287922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814"/>
            </a:lvl2pPr>
            <a:lvl3pPr marL="1036518" lvl="2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3pPr>
            <a:lvl4pPr marL="1382024" lvl="3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4pPr>
            <a:lvl5pPr marL="1727530" lvl="4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5pPr>
            <a:lvl6pPr marL="2073036" lvl="5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6pPr>
            <a:lvl7pPr marL="2418542" lvl="6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7pPr>
            <a:lvl8pPr marL="2764048" lvl="7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8pPr>
            <a:lvl9pPr marL="3109554" lvl="8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90839" y="1160035"/>
            <a:ext cx="3453767" cy="48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5506" lvl="0" indent="-172753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14" b="1"/>
            </a:lvl1pPr>
            <a:lvl2pPr marL="691012" lvl="1" indent="-172753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11" b="1"/>
            </a:lvl2pPr>
            <a:lvl3pPr marL="1036518" lvl="2" indent="-172753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60" b="1"/>
            </a:lvl3pPr>
            <a:lvl4pPr marL="1382024" lvl="3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4pPr>
            <a:lvl5pPr marL="1727530" lvl="4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5pPr>
            <a:lvl6pPr marL="2073036" lvl="5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6pPr>
            <a:lvl7pPr marL="2418542" lvl="6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7pPr>
            <a:lvl8pPr marL="2764048" lvl="7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8pPr>
            <a:lvl9pPr marL="3109554" lvl="8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390839" y="1643482"/>
            <a:ext cx="3453767" cy="29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287922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814"/>
            </a:lvl1pPr>
            <a:lvl2pPr marL="691012" lvl="1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2pPr>
            <a:lvl3pPr marL="1036518" lvl="2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3pPr>
            <a:lvl4pPr marL="1382024" lvl="3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4pPr>
            <a:lvl5pPr marL="1727530" lvl="4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5pPr>
            <a:lvl6pPr marL="2073036" lvl="5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6pPr>
            <a:lvl7pPr marL="2418542" lvl="6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7pPr>
            <a:lvl8pPr marL="2764048" lvl="7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8pPr>
            <a:lvl9pPr marL="3109554" lvl="8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3970814" y="1160035"/>
            <a:ext cx="3455124" cy="48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5506" lvl="0" indent="-172753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14" b="1"/>
            </a:lvl1pPr>
            <a:lvl2pPr marL="691012" lvl="1" indent="-172753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11" b="1"/>
            </a:lvl2pPr>
            <a:lvl3pPr marL="1036518" lvl="2" indent="-172753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60" b="1"/>
            </a:lvl3pPr>
            <a:lvl4pPr marL="1382024" lvl="3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4pPr>
            <a:lvl5pPr marL="1727530" lvl="4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5pPr>
            <a:lvl6pPr marL="2073036" lvl="5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6pPr>
            <a:lvl7pPr marL="2418542" lvl="6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7pPr>
            <a:lvl8pPr marL="2764048" lvl="7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8pPr>
            <a:lvl9pPr marL="3109554" lvl="8" indent="-172753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9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3970814" y="1643482"/>
            <a:ext cx="3455124" cy="29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287922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814"/>
            </a:lvl1pPr>
            <a:lvl2pPr marL="691012" lvl="1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2pPr>
            <a:lvl3pPr marL="1036518" lvl="2" indent="-25913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360"/>
            </a:lvl3pPr>
            <a:lvl4pPr marL="1382024" lvl="3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4pPr>
            <a:lvl5pPr marL="1727530" lvl="4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5pPr>
            <a:lvl6pPr marL="2073036" lvl="5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6pPr>
            <a:lvl7pPr marL="2418542" lvl="6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7pPr>
            <a:lvl8pPr marL="2764048" lvl="7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8pPr>
            <a:lvl9pPr marL="3109554" lvl="8" indent="-249532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209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90839" y="206335"/>
            <a:ext cx="2571666" cy="87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1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056143" y="206336"/>
            <a:ext cx="4369795" cy="442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326311" algn="l"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2418"/>
            </a:lvl1pPr>
            <a:lvl2pPr marL="691012" lvl="1" indent="-307116" algn="l">
              <a:spcBef>
                <a:spcPts val="42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116"/>
            </a:lvl2pPr>
            <a:lvl3pPr marL="1036518" lvl="2" indent="-287922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814"/>
            </a:lvl3pPr>
            <a:lvl4pPr marL="1382024" lvl="3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4pPr>
            <a:lvl5pPr marL="1727530" lvl="4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5pPr>
            <a:lvl6pPr marL="2073036" lvl="5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6pPr>
            <a:lvl7pPr marL="2418542" lvl="6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7pPr>
            <a:lvl8pPr marL="2764048" lvl="7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8pPr>
            <a:lvl9pPr marL="3109554" lvl="8" indent="-268727" algn="l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511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390839" y="1084459"/>
            <a:ext cx="2571666" cy="3544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172753" algn="l"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8"/>
            </a:lvl1pPr>
            <a:lvl2pPr marL="691012" lvl="1" indent="-172753" algn="l"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7"/>
            </a:lvl2pPr>
            <a:lvl3pPr marL="1036518" lvl="2" indent="-172753" algn="l">
              <a:spcBef>
                <a:spcPts val="15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6"/>
            </a:lvl3pPr>
            <a:lvl4pPr marL="1382024" lvl="3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4pPr>
            <a:lvl5pPr marL="1727530" lvl="4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5pPr>
            <a:lvl6pPr marL="2073036" lvl="5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6pPr>
            <a:lvl7pPr marL="2418542" lvl="6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7pPr>
            <a:lvl8pPr marL="2764048" lvl="7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8pPr>
            <a:lvl9pPr marL="3109554" lvl="8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532143" y="3627658"/>
            <a:ext cx="4690066" cy="42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1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532143" y="463054"/>
            <a:ext cx="4690066" cy="310942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532143" y="4055923"/>
            <a:ext cx="4690066" cy="60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5506" lvl="0" indent="-172753" algn="l"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8"/>
            </a:lvl1pPr>
            <a:lvl2pPr marL="691012" lvl="1" indent="-172753" algn="l"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7"/>
            </a:lvl2pPr>
            <a:lvl3pPr marL="1036518" lvl="2" indent="-172753" algn="l">
              <a:spcBef>
                <a:spcPts val="15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6"/>
            </a:lvl3pPr>
            <a:lvl4pPr marL="1382024" lvl="3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4pPr>
            <a:lvl5pPr marL="1727530" lvl="4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5pPr>
            <a:lvl6pPr marL="2073036" lvl="5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6pPr>
            <a:lvl7pPr marL="2418542" lvl="6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7pPr>
            <a:lvl8pPr marL="2764048" lvl="7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8pPr>
            <a:lvl9pPr marL="3109554" lvl="8" indent="-172753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8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90839" y="207535"/>
            <a:ext cx="7035099" cy="86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90839" y="1209220"/>
            <a:ext cx="7035099" cy="34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390839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670732" y="4803288"/>
            <a:ext cx="2475313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5602023" y="4803288"/>
            <a:ext cx="1823915" cy="27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7f6a65924_0_146"/>
          <p:cNvSpPr txBox="1"/>
          <p:nvPr/>
        </p:nvSpPr>
        <p:spPr>
          <a:xfrm>
            <a:off x="928358" y="587322"/>
            <a:ext cx="7298161" cy="4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34534" rIns="69087" bIns="34534" anchor="t" anchorCtr="0">
            <a:spAutoFit/>
          </a:bodyPr>
          <a:lstStyle/>
          <a:p>
            <a:pPr algn="ctr"/>
            <a:r>
              <a:rPr lang="en-US" sz="2418">
                <a:solidFill>
                  <a:schemeClr val="dk1"/>
                </a:solidFill>
              </a:rPr>
              <a:t>게임 방법</a:t>
            </a:r>
            <a:endParaRPr sz="2418"/>
          </a:p>
        </p:txBody>
      </p:sp>
      <p:grpSp>
        <p:nvGrpSpPr>
          <p:cNvPr id="302" name="Google Shape;302;g197f6a65924_0_146"/>
          <p:cNvGrpSpPr/>
          <p:nvPr/>
        </p:nvGrpSpPr>
        <p:grpSpPr>
          <a:xfrm>
            <a:off x="-381847" y="115164"/>
            <a:ext cx="3020556" cy="767634"/>
            <a:chOff x="-248605" y="321750"/>
            <a:chExt cx="3997203" cy="1015836"/>
          </a:xfrm>
        </p:grpSpPr>
        <p:grpSp>
          <p:nvGrpSpPr>
            <p:cNvPr id="303" name="Google Shape;303;g197f6a65924_0_146"/>
            <p:cNvGrpSpPr/>
            <p:nvPr/>
          </p:nvGrpSpPr>
          <p:grpSpPr>
            <a:xfrm>
              <a:off x="-248605" y="321750"/>
              <a:ext cx="3997200" cy="1015836"/>
              <a:chOff x="3296929" y="1857568"/>
              <a:chExt cx="3997200" cy="1015836"/>
            </a:xfrm>
          </p:grpSpPr>
          <p:sp>
            <p:nvSpPr>
              <p:cNvPr id="304" name="Google Shape;304;g197f6a65924_0_146"/>
              <p:cNvSpPr txBox="1"/>
              <p:nvPr/>
            </p:nvSpPr>
            <p:spPr>
              <a:xfrm>
                <a:off x="3296929" y="1857568"/>
                <a:ext cx="3997200" cy="1015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087" tIns="34534" rIns="69087" bIns="34534" anchor="t" anchorCtr="0">
                <a:spAutoFit/>
              </a:bodyPr>
              <a:lstStyle/>
              <a:p>
                <a:pPr algn="ctr"/>
                <a:r>
                  <a:rPr lang="en-US" sz="4534">
                    <a:latin typeface="Prompt"/>
                    <a:ea typeface="Prompt"/>
                    <a:cs typeface="Prompt"/>
                    <a:sym typeface="Prompt"/>
                  </a:rPr>
                  <a:t>03</a:t>
                </a:r>
                <a:endParaRPr sz="453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g197f6a65924_0_146"/>
              <p:cNvSpPr txBox="1"/>
              <p:nvPr/>
            </p:nvSpPr>
            <p:spPr>
              <a:xfrm>
                <a:off x="4877386" y="2642632"/>
                <a:ext cx="918600" cy="23077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9087" tIns="34534" rIns="69087" bIns="34534" anchor="ctr" anchorCtr="0">
                <a:spAutoFit/>
              </a:bodyPr>
              <a:lstStyle/>
              <a:p>
                <a:pPr algn="ctr"/>
                <a:r>
                  <a:rPr lang="en-US" sz="680">
                    <a:latin typeface="Prompt Medium"/>
                    <a:ea typeface="Prompt Medium"/>
                    <a:cs typeface="Prompt Medium"/>
                    <a:sym typeface="Prompt Medium"/>
                  </a:rPr>
                  <a:t>CHAPTER</a:t>
                </a:r>
                <a:endParaRPr sz="68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6" name="Google Shape;306;g197f6a65924_0_146"/>
            <p:cNvSpPr txBox="1"/>
            <p:nvPr/>
          </p:nvSpPr>
          <p:spPr>
            <a:xfrm>
              <a:off x="-248602" y="321804"/>
              <a:ext cx="3997200" cy="261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87" tIns="34534" rIns="69087" bIns="34534" anchor="ctr" anchorCtr="0">
              <a:spAutoFit/>
            </a:bodyPr>
            <a:lstStyle/>
            <a:p>
              <a:pPr algn="ctr"/>
              <a:r>
                <a:rPr lang="en-US" sz="831">
                  <a:latin typeface="Prompt Medium"/>
                  <a:ea typeface="Prompt Medium"/>
                  <a:cs typeface="Prompt Medium"/>
                  <a:sym typeface="Prompt Medium"/>
                </a:rPr>
                <a:t>THE PLANET</a:t>
              </a:r>
              <a:endParaRPr sz="83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350;g197f6a65924_0_244">
            <a:extLst>
              <a:ext uri="{FF2B5EF4-FFF2-40B4-BE49-F238E27FC236}">
                <a16:creationId xmlns:a16="http://schemas.microsoft.com/office/drawing/2014/main" id="{09D0AC0D-319A-77AF-F7D7-61D48881F98B}"/>
              </a:ext>
            </a:extLst>
          </p:cNvPr>
          <p:cNvSpPr txBox="1"/>
          <p:nvPr/>
        </p:nvSpPr>
        <p:spPr>
          <a:xfrm>
            <a:off x="2022950" y="1847583"/>
            <a:ext cx="1120902" cy="111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황무지</a:t>
            </a:r>
            <a:endParaRPr lang="ko-KR" altLang="en-US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열매 수확</a:t>
            </a:r>
            <a:endParaRPr lang="en-US" altLang="ko-KR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개간</a:t>
            </a:r>
            <a:endParaRPr lang="en-US" altLang="ko-KR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씨앗 심기</a:t>
            </a:r>
          </a:p>
        </p:txBody>
      </p:sp>
      <p:pic>
        <p:nvPicPr>
          <p:cNvPr id="10" name="Google Shape;240;g197f6a65924_0_232">
            <a:extLst>
              <a:ext uri="{FF2B5EF4-FFF2-40B4-BE49-F238E27FC236}">
                <a16:creationId xmlns:a16="http://schemas.microsoft.com/office/drawing/2014/main" id="{BF28DCC6-B5F3-200B-6167-0E51EC797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158" y="1452580"/>
            <a:ext cx="1789040" cy="156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50;g197f6a65924_0_244">
            <a:extLst>
              <a:ext uri="{FF2B5EF4-FFF2-40B4-BE49-F238E27FC236}">
                <a16:creationId xmlns:a16="http://schemas.microsoft.com/office/drawing/2014/main" id="{0BEFC8C2-AC76-4D50-2355-0171EC5C1943}"/>
              </a:ext>
            </a:extLst>
          </p:cNvPr>
          <p:cNvSpPr txBox="1"/>
          <p:nvPr/>
        </p:nvSpPr>
        <p:spPr>
          <a:xfrm>
            <a:off x="4988198" y="1878769"/>
            <a:ext cx="1120902" cy="111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바다</a:t>
            </a:r>
            <a:endParaRPr sz="16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낚시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아이템수집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5571">
              <a:lnSpc>
                <a:spcPct val="150000"/>
              </a:lnSpc>
              <a:buClr>
                <a:schemeClr val="dk1"/>
              </a:buClr>
              <a:buSzPts val="1400"/>
            </a:pP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50;g197f6a65924_0_244">
            <a:extLst>
              <a:ext uri="{FF2B5EF4-FFF2-40B4-BE49-F238E27FC236}">
                <a16:creationId xmlns:a16="http://schemas.microsoft.com/office/drawing/2014/main" id="{6F723D02-882D-27CA-9F26-58FBE05F9FCE}"/>
              </a:ext>
            </a:extLst>
          </p:cNvPr>
          <p:cNvSpPr txBox="1"/>
          <p:nvPr/>
        </p:nvSpPr>
        <p:spPr>
          <a:xfrm>
            <a:off x="7937976" y="1824460"/>
            <a:ext cx="1120902" cy="111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던전</a:t>
            </a:r>
            <a:endParaRPr sz="16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전투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씨앗 수집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5571">
              <a:lnSpc>
                <a:spcPct val="150000"/>
              </a:lnSpc>
              <a:buClr>
                <a:schemeClr val="dk1"/>
              </a:buClr>
              <a:buSzPts val="1400"/>
            </a:pP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350;g197f6a65924_0_244">
            <a:extLst>
              <a:ext uri="{FF2B5EF4-FFF2-40B4-BE49-F238E27FC236}">
                <a16:creationId xmlns:a16="http://schemas.microsoft.com/office/drawing/2014/main" id="{6409172F-3411-ADC3-BB05-38285084A2C0}"/>
              </a:ext>
            </a:extLst>
          </p:cNvPr>
          <p:cNvSpPr txBox="1"/>
          <p:nvPr/>
        </p:nvSpPr>
        <p:spPr>
          <a:xfrm>
            <a:off x="2078256" y="3739301"/>
            <a:ext cx="1120902" cy="111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</a:t>
            </a:r>
            <a:endParaRPr sz="16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 마무리</a:t>
            </a:r>
            <a:endParaRPr lang="en-US" altLang="ko-KR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 자기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5571">
              <a:lnSpc>
                <a:spcPct val="150000"/>
              </a:lnSpc>
              <a:buClr>
                <a:schemeClr val="dk1"/>
              </a:buClr>
              <a:buSzPts val="1400"/>
            </a:pP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350;g197f6a65924_0_244">
            <a:extLst>
              <a:ext uri="{FF2B5EF4-FFF2-40B4-BE49-F238E27FC236}">
                <a16:creationId xmlns:a16="http://schemas.microsoft.com/office/drawing/2014/main" id="{84D47EDD-A57F-56D0-DC78-CB9C71F012BF}"/>
              </a:ext>
            </a:extLst>
          </p:cNvPr>
          <p:cNvSpPr txBox="1"/>
          <p:nvPr/>
        </p:nvSpPr>
        <p:spPr>
          <a:xfrm>
            <a:off x="5043504" y="3639945"/>
            <a:ext cx="1120902" cy="131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숲</a:t>
            </a:r>
            <a:endParaRPr sz="16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채석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나무 베기</a:t>
            </a:r>
            <a:endParaRPr lang="en-US" altLang="ko-KR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수집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5571">
              <a:lnSpc>
                <a:spcPct val="150000"/>
              </a:lnSpc>
              <a:buClr>
                <a:schemeClr val="dk1"/>
              </a:buClr>
              <a:buSzPts val="1400"/>
            </a:pP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50;g197f6a65924_0_244">
            <a:extLst>
              <a:ext uri="{FF2B5EF4-FFF2-40B4-BE49-F238E27FC236}">
                <a16:creationId xmlns:a16="http://schemas.microsoft.com/office/drawing/2014/main" id="{B0F04B93-8A36-5995-E630-4FA2749D782F}"/>
              </a:ext>
            </a:extLst>
          </p:cNvPr>
          <p:cNvSpPr txBox="1"/>
          <p:nvPr/>
        </p:nvSpPr>
        <p:spPr>
          <a:xfrm>
            <a:off x="7937976" y="3739300"/>
            <a:ext cx="1120902" cy="111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87" tIns="69087" rIns="69087" bIns="69087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우주선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NPC</a:t>
            </a: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</a:t>
            </a:r>
            <a:endParaRPr lang="en-US" altLang="ko-KR"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5506" indent="-239935">
              <a:lnSpc>
                <a:spcPct val="150000"/>
              </a:lnSpc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86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기능</a:t>
            </a: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5571">
              <a:lnSpc>
                <a:spcPct val="150000"/>
              </a:lnSpc>
              <a:buClr>
                <a:schemeClr val="dk1"/>
              </a:buClr>
              <a:buSzPts val="1400"/>
            </a:pPr>
            <a:endParaRPr sz="86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8A1A4-454F-95E4-5469-A8F6A9C3E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19" y="1452580"/>
            <a:ext cx="1789040" cy="1551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0BBC67-CF1C-DA90-F683-D6103FC94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58" y="3440536"/>
            <a:ext cx="1789040" cy="1564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A990E-10F2-E6C5-21F0-73BD34007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936" y="1452581"/>
            <a:ext cx="1789040" cy="1564530"/>
          </a:xfrm>
          <a:prstGeom prst="rect">
            <a:avLst/>
          </a:prstGeom>
        </p:spPr>
      </p:pic>
      <p:pic>
        <p:nvPicPr>
          <p:cNvPr id="9" name="Picture 2" descr="우주선에서: 영상 통화 배경 | Google Slides 및 PPT">
            <a:extLst>
              <a:ext uri="{FF2B5EF4-FFF2-40B4-BE49-F238E27FC236}">
                <a16:creationId xmlns:a16="http://schemas.microsoft.com/office/drawing/2014/main" id="{DB3E69AA-24FC-E538-394A-EFF7EDCD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36" y="3440536"/>
            <a:ext cx="1789040" cy="15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3D5667-3C96-A3CC-8E52-A163F3F78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10" y="3393659"/>
            <a:ext cx="1789040" cy="1564530"/>
          </a:xfrm>
          <a:prstGeom prst="rect">
            <a:avLst/>
          </a:prstGeom>
        </p:spPr>
      </p:pic>
      <p:sp>
        <p:nvSpPr>
          <p:cNvPr id="23" name="Google Shape;368;g19f67b2531c_8_20">
            <a:extLst>
              <a:ext uri="{FF2B5EF4-FFF2-40B4-BE49-F238E27FC236}">
                <a16:creationId xmlns:a16="http://schemas.microsoft.com/office/drawing/2014/main" id="{587E973F-E21C-D5E1-8460-2002488624B2}"/>
              </a:ext>
            </a:extLst>
          </p:cNvPr>
          <p:cNvSpPr txBox="1"/>
          <p:nvPr/>
        </p:nvSpPr>
        <p:spPr>
          <a:xfrm>
            <a:off x="353740" y="5256954"/>
            <a:ext cx="8618244" cy="47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125" tIns="75125" rIns="75125" bIns="75125" anchor="t" anchorCtr="0">
            <a:spAutoFit/>
          </a:bodyPr>
          <a:lstStyle/>
          <a:p>
            <a:r>
              <a:rPr lang="ko-KR" altLang="en-US" sz="1200" dirty="0"/>
              <a:t>이미지 출처 </a:t>
            </a:r>
            <a:r>
              <a:rPr lang="en-US" altLang="ko-KR" sz="1200" dirty="0"/>
              <a:t>- </a:t>
            </a:r>
            <a:r>
              <a:rPr lang="en-US" altLang="ko-KR" sz="900" dirty="0"/>
              <a:t>https://slidesgo.com/ko/%ED%85%8C%EB%A7%88/%EC%9A%B0%EC%A3%BC%EC%84%A0-%EB%82%B4%EB%B6%80-%EC%98%81%EC%83%81-%ED%86%B5%ED%99%94-%EB%B0%B0%EA%B2%BD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6757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112</Words>
  <Application>Microsoft Office PowerPoint</Application>
  <PresentationFormat>화면 슬라이드 쇼(16:10)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Calibri</vt:lpstr>
      <vt:lpstr>Prompt</vt:lpstr>
      <vt:lpstr>Prompt Medium</vt:lpstr>
      <vt:lpstr>Arial</vt:lpstr>
      <vt:lpstr>맑은 고딕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정가온(2020180034)</cp:lastModifiedBy>
  <cp:revision>4</cp:revision>
  <dcterms:created xsi:type="dcterms:W3CDTF">2022-09-12T14:26:04Z</dcterms:created>
  <dcterms:modified xsi:type="dcterms:W3CDTF">2022-11-25T09:37:43Z</dcterms:modified>
</cp:coreProperties>
</file>