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669" r:id="rId2"/>
    <p:sldId id="670" r:id="rId3"/>
    <p:sldId id="675" r:id="rId4"/>
    <p:sldId id="671" r:id="rId5"/>
    <p:sldId id="672" r:id="rId6"/>
    <p:sldId id="674" r:id="rId7"/>
    <p:sldId id="682" r:id="rId8"/>
    <p:sldId id="683" r:id="rId9"/>
    <p:sldId id="681" r:id="rId10"/>
  </p:sldIdLst>
  <p:sldSz cx="12192000" cy="6858000"/>
  <p:notesSz cx="6858000" cy="9144000"/>
  <p:embeddedFontLst>
    <p:embeddedFont>
      <p:font typeface="나눔스퀘어" panose="020B0600000101010101" pitchFamily="50" charset="-127"/>
      <p:regular r:id="rId12"/>
    </p:embeddedFont>
    <p:embeddedFont>
      <p:font typeface="나눔스퀘어 Extra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5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03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2016182046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02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2019180025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우정연</a:t>
              </a:r>
              <a:endPara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4EF885-AD51-C1D0-6A14-DBCE667826B5}"/>
              </a:ext>
            </a:extLst>
          </p:cNvPr>
          <p:cNvGrpSpPr>
            <a:grpSpLocks noChangeAspect="1"/>
          </p:cNvGrpSpPr>
          <p:nvPr/>
        </p:nvGrpSpPr>
        <p:grpSpPr>
          <a:xfrm>
            <a:off x="232752" y="1943089"/>
            <a:ext cx="11628000" cy="3286041"/>
            <a:chOff x="232752" y="1943056"/>
            <a:chExt cx="14133075" cy="399393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232752" y="1978890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3" y="2381830"/>
                <a:ext cx="2475661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프로그램소개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21160" y="4753337"/>
                <a:ext cx="1490215" cy="374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사용할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API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4635525" y="1978942"/>
              <a:ext cx="4787811" cy="3958051"/>
              <a:chOff x="3378346" y="1755938"/>
              <a:chExt cx="4787811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구성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378346" y="4718330"/>
                <a:ext cx="2022588" cy="63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개발계획</a:t>
                </a:r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</a:t>
                </a:r>
              </a:p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Done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2BC64F6-E27C-E9D2-FCA2-5AE13E1657DF}"/>
                </a:ext>
              </a:extLst>
            </p:cNvPr>
            <p:cNvGrpSpPr/>
            <p:nvPr/>
          </p:nvGrpSpPr>
          <p:grpSpPr>
            <a:xfrm>
              <a:off x="9703876" y="1943056"/>
              <a:ext cx="4661951" cy="3958051"/>
              <a:chOff x="3504206" y="1755938"/>
              <a:chExt cx="4661951" cy="3958051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8B93C6C-F3B1-DA32-6138-CF3D7FE630C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106" name="Group 4">
                  <a:extLst>
                    <a:ext uri="{FF2B5EF4-FFF2-40B4-BE49-F238E27FC236}">
                      <a16:creationId xmlns:a16="http://schemas.microsoft.com/office/drawing/2014/main" id="{E680E964-F3D0-838B-0764-627C345E38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117" name="Freeform 6">
                    <a:extLst>
                      <a:ext uri="{FF2B5EF4-FFF2-40B4-BE49-F238E27FC236}">
                        <a16:creationId xmlns:a16="http://schemas.microsoft.com/office/drawing/2014/main" id="{8F42FC9E-9A8A-F53F-236D-CB589257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8" name="Freeform 7">
                    <a:extLst>
                      <a:ext uri="{FF2B5EF4-FFF2-40B4-BE49-F238E27FC236}">
                        <a16:creationId xmlns:a16="http://schemas.microsoft.com/office/drawing/2014/main" id="{63DC90C0-1572-2907-AC5E-84A41D247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19" name="Freeform 8">
                    <a:extLst>
                      <a:ext uri="{FF2B5EF4-FFF2-40B4-BE49-F238E27FC236}">
                        <a16:creationId xmlns:a16="http://schemas.microsoft.com/office/drawing/2014/main" id="{9226D299-2BC5-5731-30D8-300FAF1B3E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0" name="Freeform 9">
                    <a:extLst>
                      <a:ext uri="{FF2B5EF4-FFF2-40B4-BE49-F238E27FC236}">
                        <a16:creationId xmlns:a16="http://schemas.microsoft.com/office/drawing/2014/main" id="{3A2AA0A8-3A92-1835-4571-7BC26DB1C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1" name="Freeform 10">
                    <a:extLst>
                      <a:ext uri="{FF2B5EF4-FFF2-40B4-BE49-F238E27FC236}">
                        <a16:creationId xmlns:a16="http://schemas.microsoft.com/office/drawing/2014/main" id="{774B513F-CCE7-0BD6-DD04-4870404F6A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2" name="Freeform 11">
                    <a:extLst>
                      <a:ext uri="{FF2B5EF4-FFF2-40B4-BE49-F238E27FC236}">
                        <a16:creationId xmlns:a16="http://schemas.microsoft.com/office/drawing/2014/main" id="{B0EE99CD-9C10-E3D3-00C6-682FBC4E4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3" name="Rectangle 12">
                    <a:extLst>
                      <a:ext uri="{FF2B5EF4-FFF2-40B4-BE49-F238E27FC236}">
                        <a16:creationId xmlns:a16="http://schemas.microsoft.com/office/drawing/2014/main" id="{D4290209-DD84-02F7-005D-508EBAE1C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4" name="Freeform 13">
                    <a:extLst>
                      <a:ext uri="{FF2B5EF4-FFF2-40B4-BE49-F238E27FC236}">
                        <a16:creationId xmlns:a16="http://schemas.microsoft.com/office/drawing/2014/main" id="{0D64DD3A-CDD3-8CE7-96AD-BF79EAFC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5" name="Freeform 14">
                    <a:extLst>
                      <a:ext uri="{FF2B5EF4-FFF2-40B4-BE49-F238E27FC236}">
                        <a16:creationId xmlns:a16="http://schemas.microsoft.com/office/drawing/2014/main" id="{B08AAE3A-E5BD-BE2E-E78A-CB36C5647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6" name="Freeform 15">
                    <a:extLst>
                      <a:ext uri="{FF2B5EF4-FFF2-40B4-BE49-F238E27FC236}">
                        <a16:creationId xmlns:a16="http://schemas.microsoft.com/office/drawing/2014/main" id="{8FF3159A-6150-B1A0-8BB6-DF544E82B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7" name="Freeform 16">
                    <a:extLst>
                      <a:ext uri="{FF2B5EF4-FFF2-40B4-BE49-F238E27FC236}">
                        <a16:creationId xmlns:a16="http://schemas.microsoft.com/office/drawing/2014/main" id="{FA757B44-479C-A122-5752-8C34539E6D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8" name="Freeform 17">
                    <a:extLst>
                      <a:ext uri="{FF2B5EF4-FFF2-40B4-BE49-F238E27FC236}">
                        <a16:creationId xmlns:a16="http://schemas.microsoft.com/office/drawing/2014/main" id="{4803FC5B-A424-ED37-0C81-49A53C86E8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29" name="Freeform 18">
                    <a:extLst>
                      <a:ext uri="{FF2B5EF4-FFF2-40B4-BE49-F238E27FC236}">
                        <a16:creationId xmlns:a16="http://schemas.microsoft.com/office/drawing/2014/main" id="{514810FE-0DA5-0EC0-99D3-6F33797ED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sp>
                <p:nvSpPr>
                  <p:cNvPr id="130" name="Freeform 19">
                    <a:extLst>
                      <a:ext uri="{FF2B5EF4-FFF2-40B4-BE49-F238E27FC236}">
                        <a16:creationId xmlns:a16="http://schemas.microsoft.com/office/drawing/2014/main" id="{BEF2D78D-0A74-E732-37FE-28BD3511C4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32439B50-AC81-65AF-C66F-E51FD8FC793F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108" name="Freeform 13">
                    <a:extLst>
                      <a:ext uri="{FF2B5EF4-FFF2-40B4-BE49-F238E27FC236}">
                        <a16:creationId xmlns:a16="http://schemas.microsoft.com/office/drawing/2014/main" id="{2A1A6400-46EA-BD62-C5B9-92988598C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latin typeface="나눔스퀘어" panose="020B0600000101010101" pitchFamily="50" charset="-127"/>
                      <a:ea typeface="나눔스퀘어" panose="020B0600000101010101" pitchFamily="50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CB66A1A0-E7E8-70C8-4BA6-D7FCE232521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110" name="Freeform 6">
                      <a:extLst>
                        <a:ext uri="{FF2B5EF4-FFF2-40B4-BE49-F238E27FC236}">
                          <a16:creationId xmlns:a16="http://schemas.microsoft.com/office/drawing/2014/main" id="{FBB70C21-D541-0AFA-03FD-AC73FA7A2F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1" name="Freeform 7">
                      <a:extLst>
                        <a:ext uri="{FF2B5EF4-FFF2-40B4-BE49-F238E27FC236}">
                          <a16:creationId xmlns:a16="http://schemas.microsoft.com/office/drawing/2014/main" id="{37C08C9B-1D08-C977-F731-BF84CA1DC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2" name="Freeform 14">
                      <a:extLst>
                        <a:ext uri="{FF2B5EF4-FFF2-40B4-BE49-F238E27FC236}">
                          <a16:creationId xmlns:a16="http://schemas.microsoft.com/office/drawing/2014/main" id="{A3302F20-6B9B-4019-FEB4-587691B16B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3" name="Freeform 15">
                      <a:extLst>
                        <a:ext uri="{FF2B5EF4-FFF2-40B4-BE49-F238E27FC236}">
                          <a16:creationId xmlns:a16="http://schemas.microsoft.com/office/drawing/2014/main" id="{8312DEE6-F680-853E-320C-34695470B1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4" name="Freeform 16">
                      <a:extLst>
                        <a:ext uri="{FF2B5EF4-FFF2-40B4-BE49-F238E27FC236}">
                          <a16:creationId xmlns:a16="http://schemas.microsoft.com/office/drawing/2014/main" id="{91770D8B-424C-4823-6F02-378F97A563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5" name="Freeform 17">
                      <a:extLst>
                        <a:ext uri="{FF2B5EF4-FFF2-40B4-BE49-F238E27FC236}">
                          <a16:creationId xmlns:a16="http://schemas.microsoft.com/office/drawing/2014/main" id="{7B908169-68E4-8138-CEEB-81B1C26DC2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  <p:sp>
                  <p:nvSpPr>
                    <p:cNvPr id="116" name="Freeform 18">
                      <a:extLst>
                        <a:ext uri="{FF2B5EF4-FFF2-40B4-BE49-F238E27FC236}">
                          <a16:creationId xmlns:a16="http://schemas.microsoft.com/office/drawing/2014/main" id="{6E80B95E-44D3-BB7F-334D-7483F5EF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p:txBody>
                </p:sp>
              </p:grpSp>
            </p:grp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001950-D099-1CF7-BD70-8BDA926CD697}"/>
                  </a:ext>
                </a:extLst>
              </p:cNvPr>
              <p:cNvSpPr txBox="1"/>
              <p:nvPr/>
            </p:nvSpPr>
            <p:spPr>
              <a:xfrm>
                <a:off x="6094150" y="2379576"/>
                <a:ext cx="2072007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UI</a:t>
                </a:r>
                <a:r>
                  <a:rPr lang="ko-KR" altLang="en-US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시연</a:t>
                </a:r>
                <a:endParaRPr lang="en-US" altLang="ko-KR" sz="500" dirty="0">
                  <a:solidFill>
                    <a:prstClr val="white">
                      <a:lumMod val="75000"/>
                    </a:prst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D05CA83-37B3-D302-D48A-0EFA18B2B657}"/>
                  </a:ext>
                </a:extLst>
              </p:cNvPr>
              <p:cNvSpPr txBox="1"/>
              <p:nvPr/>
            </p:nvSpPr>
            <p:spPr>
              <a:xfrm>
                <a:off x="3504206" y="4753285"/>
                <a:ext cx="1627420" cy="37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 Tic-Tac-Toe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">
            <a:extLst>
              <a:ext uri="{FF2B5EF4-FFF2-40B4-BE49-F238E27FC236}">
                <a16:creationId xmlns:a16="http://schemas.microsoft.com/office/drawing/2014/main" id="{6E788E8A-0A66-9808-D6FB-3E1F9984F03A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경기도에 있는 모든 병원정보를 알려주는 프로그램이다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진료과목을 선택할 수 있어 더욱 정확한 정보전달이 가능하다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사용하여 병원의 위치를 알려준다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">
            <a:extLst>
              <a:ext uri="{FF2B5EF4-FFF2-40B4-BE49-F238E27FC236}">
                <a16:creationId xmlns:a16="http://schemas.microsoft.com/office/drawing/2014/main" id="{114014AB-A02E-F33A-AB62-4A187BEFE5EB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경기도 병원 현황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| </a:t>
              </a:r>
              <a:r>
                <a:rPr lang="ko-KR" altLang="en-US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공공데이터포털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네이버 클라우드 플랫폼 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439356" y="37535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4B606CAA-D804-880B-ECA7-BA1F74387259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47199"/>
              </p:ext>
            </p:extLst>
          </p:nvPr>
        </p:nvGraphicFramePr>
        <p:xfrm>
          <a:off x="7669431" y="1312050"/>
          <a:ext cx="3773102" cy="51170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경기도내 시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군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안양시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병원종류선택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한방병원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종합병원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진료과선택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치과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내과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해당하는 병원 출력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어디병원 로고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검색버튼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687064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458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네이버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90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해당병원 정보출력</a:t>
                      </a:r>
                      <a:endParaRPr lang="en-US" altLang="ko-KR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Ex)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입원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11E2C1C-8D9E-5437-EDC0-46272967A21C}"/>
              </a:ext>
            </a:extLst>
          </p:cNvPr>
          <p:cNvSpPr/>
          <p:nvPr/>
        </p:nvSpPr>
        <p:spPr>
          <a:xfrm>
            <a:off x="823667" y="1329972"/>
            <a:ext cx="6668360" cy="509910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2A1730-9FD1-7DCC-1BBF-6DA1822564C8}"/>
              </a:ext>
            </a:extLst>
          </p:cNvPr>
          <p:cNvSpPr/>
          <p:nvPr/>
        </p:nvSpPr>
        <p:spPr>
          <a:xfrm>
            <a:off x="1378656" y="1563057"/>
            <a:ext cx="2623092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573886-9D80-DB92-E793-E4E33E108A57}"/>
              </a:ext>
            </a:extLst>
          </p:cNvPr>
          <p:cNvSpPr/>
          <p:nvPr/>
        </p:nvSpPr>
        <p:spPr>
          <a:xfrm>
            <a:off x="1378656" y="2960760"/>
            <a:ext cx="2623092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진료과목내용정보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409BCD-1FB9-4EA4-EC82-FF3EC8D5AC62}"/>
              </a:ext>
            </a:extLst>
          </p:cNvPr>
          <p:cNvSpPr/>
          <p:nvPr/>
        </p:nvSpPr>
        <p:spPr>
          <a:xfrm>
            <a:off x="1378656" y="3629230"/>
            <a:ext cx="2628000" cy="2628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0C27C8-AF5A-CBBF-AA06-4AAD122E7076}"/>
              </a:ext>
            </a:extLst>
          </p:cNvPr>
          <p:cNvSpPr/>
          <p:nvPr/>
        </p:nvSpPr>
        <p:spPr>
          <a:xfrm>
            <a:off x="4306170" y="3629230"/>
            <a:ext cx="2800495" cy="26280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7D28F4-3CED-76C1-AB00-51275E62CA62}"/>
              </a:ext>
            </a:extLst>
          </p:cNvPr>
          <p:cNvSpPr/>
          <p:nvPr/>
        </p:nvSpPr>
        <p:spPr>
          <a:xfrm>
            <a:off x="4306171" y="2437560"/>
            <a:ext cx="866398" cy="86639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859A58-F285-C11B-FBC5-D0E9A63E295C}"/>
              </a:ext>
            </a:extLst>
          </p:cNvPr>
          <p:cNvSpPr/>
          <p:nvPr/>
        </p:nvSpPr>
        <p:spPr>
          <a:xfrm>
            <a:off x="4306171" y="1560678"/>
            <a:ext cx="2800496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로고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9DC99E-62F5-2308-EA1A-20B31D5BE581}"/>
              </a:ext>
            </a:extLst>
          </p:cNvPr>
          <p:cNvSpPr/>
          <p:nvPr/>
        </p:nvSpPr>
        <p:spPr>
          <a:xfrm>
            <a:off x="1378656" y="2292290"/>
            <a:ext cx="2623092" cy="50792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병원종류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9F1831-DA70-92D8-FD1D-95EE6A7A603C}"/>
              </a:ext>
            </a:extLst>
          </p:cNvPr>
          <p:cNvSpPr>
            <a:spLocks noChangeAspect="1"/>
          </p:cNvSpPr>
          <p:nvPr/>
        </p:nvSpPr>
        <p:spPr>
          <a:xfrm>
            <a:off x="1274841" y="1458166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9FE4EA4-D112-EEA1-0D10-28E51123FD7D}"/>
              </a:ext>
            </a:extLst>
          </p:cNvPr>
          <p:cNvSpPr>
            <a:spLocks noChangeAspect="1"/>
          </p:cNvSpPr>
          <p:nvPr/>
        </p:nvSpPr>
        <p:spPr>
          <a:xfrm>
            <a:off x="1277300" y="2175871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6D3BBAD-20B3-5AD3-C273-8CC77E2C9FB0}"/>
              </a:ext>
            </a:extLst>
          </p:cNvPr>
          <p:cNvSpPr>
            <a:spLocks noChangeAspect="1"/>
          </p:cNvSpPr>
          <p:nvPr/>
        </p:nvSpPr>
        <p:spPr>
          <a:xfrm>
            <a:off x="1274841" y="3553132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D626588-9D2A-6178-2620-DDB691C3D944}"/>
              </a:ext>
            </a:extLst>
          </p:cNvPr>
          <p:cNvSpPr>
            <a:spLocks noChangeAspect="1"/>
          </p:cNvSpPr>
          <p:nvPr/>
        </p:nvSpPr>
        <p:spPr>
          <a:xfrm>
            <a:off x="4232737" y="1456156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1A3C22-D272-41A2-B853-A0CAE8EF540C}"/>
              </a:ext>
            </a:extLst>
          </p:cNvPr>
          <p:cNvSpPr>
            <a:spLocks noChangeAspect="1"/>
          </p:cNvSpPr>
          <p:nvPr/>
        </p:nvSpPr>
        <p:spPr>
          <a:xfrm>
            <a:off x="4232737" y="3572756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6A8BC14-8F45-D09A-4DAE-26BD98AD1AE4}"/>
              </a:ext>
            </a:extLst>
          </p:cNvPr>
          <p:cNvSpPr>
            <a:spLocks noChangeAspect="1"/>
          </p:cNvSpPr>
          <p:nvPr/>
        </p:nvSpPr>
        <p:spPr>
          <a:xfrm>
            <a:off x="1274841" y="2874684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6142BFA-760C-2FCF-D783-B47AA34437C7}"/>
              </a:ext>
            </a:extLst>
          </p:cNvPr>
          <p:cNvSpPr/>
          <p:nvPr/>
        </p:nvSpPr>
        <p:spPr>
          <a:xfrm>
            <a:off x="5276983" y="2437560"/>
            <a:ext cx="866398" cy="86639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94B4F9-42E6-DFD1-A3CA-65852D4A1AC6}"/>
              </a:ext>
            </a:extLst>
          </p:cNvPr>
          <p:cNvSpPr/>
          <p:nvPr/>
        </p:nvSpPr>
        <p:spPr>
          <a:xfrm>
            <a:off x="6240269" y="2437560"/>
            <a:ext cx="866398" cy="86639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BCFAB2-EC13-CDED-C10E-493ACC3156E0}"/>
              </a:ext>
            </a:extLst>
          </p:cNvPr>
          <p:cNvSpPr>
            <a:spLocks noChangeAspect="1"/>
          </p:cNvSpPr>
          <p:nvPr/>
        </p:nvSpPr>
        <p:spPr>
          <a:xfrm>
            <a:off x="5207310" y="2229349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837BC78-6283-5951-8946-16192D18F90E}"/>
              </a:ext>
            </a:extLst>
          </p:cNvPr>
          <p:cNvSpPr>
            <a:spLocks noChangeAspect="1"/>
          </p:cNvSpPr>
          <p:nvPr/>
        </p:nvSpPr>
        <p:spPr>
          <a:xfrm>
            <a:off x="4229326" y="2229348"/>
            <a:ext cx="327239" cy="3272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4C0ACCD-01C3-AF02-5CF5-7071C169518B}"/>
              </a:ext>
            </a:extLst>
          </p:cNvPr>
          <p:cNvSpPr>
            <a:spLocks noChangeAspect="1"/>
          </p:cNvSpPr>
          <p:nvPr/>
        </p:nvSpPr>
        <p:spPr>
          <a:xfrm>
            <a:off x="6194392" y="2229349"/>
            <a:ext cx="324000" cy="32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">
            <a:extLst>
              <a:ext uri="{FF2B5EF4-FFF2-40B4-BE49-F238E27FC236}">
                <a16:creationId xmlns:a16="http://schemas.microsoft.com/office/drawing/2014/main" id="{1A5EB1F0-0EE0-1B04-068C-213E9DD8360F}"/>
              </a:ext>
            </a:extLst>
          </p:cNvPr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7" y="22866"/>
            <a:ext cx="5304596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5" name="UI시연">
            <a:hlinkClick r:id="" action="ppaction://media"/>
            <a:extLst>
              <a:ext uri="{FF2B5EF4-FFF2-40B4-BE49-F238E27FC236}">
                <a16:creationId xmlns:a16="http://schemas.microsoft.com/office/drawing/2014/main" id="{17EF074F-82B2-6B9C-6B30-9249A4EDAB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20539" t="16297" r="31330" b="21551"/>
          <a:stretch/>
        </p:blipFill>
        <p:spPr>
          <a:xfrm>
            <a:off x="2432050" y="1163691"/>
            <a:ext cx="7327900" cy="5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), 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E880D60-3223-9399-862F-25F152EB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09039"/>
              </p:ext>
            </p:extLst>
          </p:nvPr>
        </p:nvGraphicFramePr>
        <p:xfrm>
          <a:off x="1092950" y="1249789"/>
          <a:ext cx="10006849" cy="50988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6331">
                  <a:extLst>
                    <a:ext uri="{9D8B030D-6E8A-4147-A177-3AD203B41FA5}">
                      <a16:colId xmlns:a16="http://schemas.microsoft.com/office/drawing/2014/main" val="695727569"/>
                    </a:ext>
                  </a:extLst>
                </a:gridCol>
                <a:gridCol w="2685315">
                  <a:extLst>
                    <a:ext uri="{9D8B030D-6E8A-4147-A177-3AD203B41FA5}">
                      <a16:colId xmlns:a16="http://schemas.microsoft.com/office/drawing/2014/main" val="281376859"/>
                    </a:ext>
                  </a:extLst>
                </a:gridCol>
                <a:gridCol w="3609543">
                  <a:extLst>
                    <a:ext uri="{9D8B030D-6E8A-4147-A177-3AD203B41FA5}">
                      <a16:colId xmlns:a16="http://schemas.microsoft.com/office/drawing/2014/main" val="591183097"/>
                    </a:ext>
                  </a:extLst>
                </a:gridCol>
                <a:gridCol w="1445660">
                  <a:extLst>
                    <a:ext uri="{9D8B030D-6E8A-4147-A177-3AD203B41FA5}">
                      <a16:colId xmlns:a16="http://schemas.microsoft.com/office/drawing/2014/main" val="2242450054"/>
                    </a:ext>
                  </a:extLst>
                </a:gridCol>
              </a:tblGrid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주차</a:t>
                      </a:r>
                    </a:p>
                  </a:txBody>
                  <a:tcPr marL="86813" marR="86813" marT="43407" marB="4340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Todo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Done</a:t>
                      </a:r>
                      <a:endParaRPr lang="ko-KR" altLang="en-US" sz="170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86813" marR="86813" marT="43407" marB="43407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86813" marR="86813" marT="43407" marB="43407"/>
                </a:tc>
                <a:extLst>
                  <a:ext uri="{0D108BD9-81ED-4DB2-BD59-A6C34878D82A}">
                    <a16:rowId xmlns:a16="http://schemas.microsoft.com/office/drawing/2014/main" val="3520603821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(4.27~5.3)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주제 선정 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준비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공공데이터 포털 이용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사례조사 및 활용 신청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생성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084403646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(5.4~5.10)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설계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리소스 제작 및 수집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2151739788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(5.11~ 5.17)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Open API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(5/17)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문서화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발표영상 촬영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72533726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(5.18~5.24)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지도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다양한 검색 기능 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122572916"/>
                  </a:ext>
                </a:extLst>
              </a:tr>
              <a:tr h="67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(5.25~5.31)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C/C++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배포파일 작성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(5/31)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3024706557"/>
                  </a:ext>
                </a:extLst>
              </a:tr>
              <a:tr h="271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(6.1~6.7)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텔레그램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연동 구현</a:t>
                      </a: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1216808753"/>
                  </a:ext>
                </a:extLst>
              </a:tr>
              <a:tr h="47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(6.8~6.14)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및 보완</a:t>
                      </a:r>
                      <a:endParaRPr lang="en-US" altLang="ko-KR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최종발표</a:t>
                      </a:r>
                      <a:r>
                        <a:rPr lang="en-US" altLang="ko-KR" sz="1700" b="1" dirty="0">
                          <a:solidFill>
                            <a:srgbClr val="FF000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(6/14)</a:t>
                      </a:r>
                      <a:endParaRPr lang="ko-KR" altLang="en-US" sz="1700" b="1" dirty="0">
                        <a:solidFill>
                          <a:srgbClr val="FF000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0%</a:t>
                      </a:r>
                      <a:endParaRPr lang="ko-KR" altLang="en-US" sz="17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86813" marR="86813" marT="43407" marB="43407" anchor="ctr"/>
                </a:tc>
                <a:extLst>
                  <a:ext uri="{0D108BD9-81ED-4DB2-BD59-A6C34878D82A}">
                    <a16:rowId xmlns:a16="http://schemas.microsoft.com/office/drawing/2014/main" val="9618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439356" y="22866"/>
            <a:ext cx="5313261" cy="1155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08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34166" y="3388825"/>
            <a:ext cx="6123667" cy="192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800" b="1" dirty="0">
                <a:solidFill>
                  <a:schemeClr val="tx2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594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339</Words>
  <Application>Microsoft Office PowerPoint</Application>
  <PresentationFormat>와이드스크린</PresentationFormat>
  <Paragraphs>125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나눔스퀘어 ExtraBold</vt:lpstr>
      <vt:lpstr>Arial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우정연(2019180025)</cp:lastModifiedBy>
  <cp:revision>695</cp:revision>
  <dcterms:created xsi:type="dcterms:W3CDTF">2018-08-02T07:05:36Z</dcterms:created>
  <dcterms:modified xsi:type="dcterms:W3CDTF">2022-05-16T01:29:43Z</dcterms:modified>
</cp:coreProperties>
</file>