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1" r:id="rId5"/>
    <p:sldId id="672" r:id="rId6"/>
    <p:sldId id="682" r:id="rId7"/>
    <p:sldId id="674" r:id="rId8"/>
    <p:sldId id="683" r:id="rId9"/>
    <p:sldId id="681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9A999"/>
    <a:srgbClr val="F2F2F2"/>
    <a:srgbClr val="E6E6E6"/>
    <a:srgbClr val="5B9BD5"/>
    <a:srgbClr val="F9AD67"/>
    <a:srgbClr val="FBC392"/>
    <a:srgbClr val="ECC19C"/>
    <a:srgbClr val="F78B15"/>
    <a:srgbClr val="59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4" y="44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188312" y="1943089"/>
            <a:ext cx="11672440" cy="3286041"/>
            <a:chOff x="92641" y="1943056"/>
            <a:chExt cx="14273186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92641" y="1978890"/>
              <a:ext cx="5036306" cy="3958051"/>
              <a:chOff x="3472728" y="1755938"/>
              <a:chExt cx="5036306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72728" y="4667607"/>
                <a:ext cx="1868917" cy="63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시연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Git commit</a:t>
                </a: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현황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812509" y="1943056"/>
              <a:ext cx="4553318" cy="3958051"/>
              <a:chOff x="3612839" y="1755938"/>
              <a:chExt cx="4553318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49" y="2379576"/>
                <a:ext cx="2072008" cy="72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Done</a:t>
                </a:r>
              </a:p>
              <a:p>
                <a:pPr algn="ctr"/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모든 병원정보를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진료과목을 선택할 수 있어 더욱 정확한 정보전달이 가능하다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병원의 위치를 알려준다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경기도 병원 현황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| </a:t>
              </a:r>
              <a:r>
                <a:rPr lang="ko-KR" altLang="en-US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공공데이터포털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네이버 클라우드 플랫폼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33106" y="51891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FCAF304-3378-6B2E-DC4C-C79ECB937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t="818" r="572" b="759"/>
          <a:stretch/>
        </p:blipFill>
        <p:spPr>
          <a:xfrm>
            <a:off x="592248" y="777601"/>
            <a:ext cx="6994211" cy="5514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46991DE-12CB-A9AC-8611-3AC0FB483DD3}"/>
              </a:ext>
            </a:extLst>
          </p:cNvPr>
          <p:cNvSpPr/>
          <p:nvPr/>
        </p:nvSpPr>
        <p:spPr>
          <a:xfrm>
            <a:off x="666892" y="1127530"/>
            <a:ext cx="3410093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12DF15-58DA-27CE-5940-29AA3C90C5D2}"/>
              </a:ext>
            </a:extLst>
          </p:cNvPr>
          <p:cNvSpPr/>
          <p:nvPr/>
        </p:nvSpPr>
        <p:spPr>
          <a:xfrm>
            <a:off x="666892" y="1845549"/>
            <a:ext cx="3410093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3FD8F9-6BBF-3BDC-64F4-3B240C70A21F}"/>
              </a:ext>
            </a:extLst>
          </p:cNvPr>
          <p:cNvSpPr/>
          <p:nvPr/>
        </p:nvSpPr>
        <p:spPr>
          <a:xfrm>
            <a:off x="679260" y="2519252"/>
            <a:ext cx="3410093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1881FB-0FE7-E2E4-CC45-FE3BB13C1064}"/>
              </a:ext>
            </a:extLst>
          </p:cNvPr>
          <p:cNvSpPr/>
          <p:nvPr/>
        </p:nvSpPr>
        <p:spPr>
          <a:xfrm>
            <a:off x="3439356" y="2519252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846416-3DF7-F16F-0029-F85EAA2CB682}"/>
              </a:ext>
            </a:extLst>
          </p:cNvPr>
          <p:cNvSpPr/>
          <p:nvPr/>
        </p:nvSpPr>
        <p:spPr>
          <a:xfrm>
            <a:off x="4162396" y="5593606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F76B83-0021-3CAA-876A-4ED36CBAA612}"/>
              </a:ext>
            </a:extLst>
          </p:cNvPr>
          <p:cNvSpPr/>
          <p:nvPr/>
        </p:nvSpPr>
        <p:spPr>
          <a:xfrm>
            <a:off x="4812393" y="5593606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70FD81-7D74-3BA4-5B5C-B11404F5B0B3}"/>
              </a:ext>
            </a:extLst>
          </p:cNvPr>
          <p:cNvSpPr/>
          <p:nvPr/>
        </p:nvSpPr>
        <p:spPr>
          <a:xfrm>
            <a:off x="5462390" y="5587958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D4FF0E-2370-58DB-45E2-1CBC77E58541}"/>
              </a:ext>
            </a:extLst>
          </p:cNvPr>
          <p:cNvSpPr/>
          <p:nvPr/>
        </p:nvSpPr>
        <p:spPr>
          <a:xfrm>
            <a:off x="6156181" y="5587958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64778B-E092-C6F8-13A2-058F3080A0CF}"/>
              </a:ext>
            </a:extLst>
          </p:cNvPr>
          <p:cNvSpPr/>
          <p:nvPr/>
        </p:nvSpPr>
        <p:spPr>
          <a:xfrm>
            <a:off x="6806178" y="5587958"/>
            <a:ext cx="649997" cy="61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6FF817-88B5-6DE5-EFF3-11A68F4A6023}"/>
              </a:ext>
            </a:extLst>
          </p:cNvPr>
          <p:cNvSpPr/>
          <p:nvPr/>
        </p:nvSpPr>
        <p:spPr>
          <a:xfrm>
            <a:off x="684930" y="3239428"/>
            <a:ext cx="3220177" cy="296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14E4DD-C890-6BF1-1314-9A12769423A2}"/>
              </a:ext>
            </a:extLst>
          </p:cNvPr>
          <p:cNvSpPr/>
          <p:nvPr/>
        </p:nvSpPr>
        <p:spPr>
          <a:xfrm>
            <a:off x="4177299" y="2546658"/>
            <a:ext cx="3337281" cy="296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766D57-6B84-B0BF-0ED9-6B5D98BF53F4}"/>
              </a:ext>
            </a:extLst>
          </p:cNvPr>
          <p:cNvSpPr>
            <a:spLocks noChangeAspect="1"/>
          </p:cNvSpPr>
          <p:nvPr/>
        </p:nvSpPr>
        <p:spPr>
          <a:xfrm>
            <a:off x="698611" y="1151867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3DAE6FC-04B5-494D-B7EB-0BB8D0D2467C}"/>
              </a:ext>
            </a:extLst>
          </p:cNvPr>
          <p:cNvSpPr>
            <a:spLocks noChangeAspect="1"/>
          </p:cNvSpPr>
          <p:nvPr/>
        </p:nvSpPr>
        <p:spPr>
          <a:xfrm>
            <a:off x="698611" y="1873051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AD835F-22DE-6EDE-4B17-725427297FF3}"/>
              </a:ext>
            </a:extLst>
          </p:cNvPr>
          <p:cNvSpPr>
            <a:spLocks noChangeAspect="1"/>
          </p:cNvSpPr>
          <p:nvPr/>
        </p:nvSpPr>
        <p:spPr>
          <a:xfrm>
            <a:off x="698611" y="2546658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95C1FF5-019A-E10C-E853-AA30219A6E75}"/>
              </a:ext>
            </a:extLst>
          </p:cNvPr>
          <p:cNvSpPr>
            <a:spLocks noChangeAspect="1"/>
          </p:cNvSpPr>
          <p:nvPr/>
        </p:nvSpPr>
        <p:spPr>
          <a:xfrm>
            <a:off x="3488378" y="2546657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1E9BB73-4A7E-0C9C-A5D2-861151DE5D3D}"/>
              </a:ext>
            </a:extLst>
          </p:cNvPr>
          <p:cNvSpPr>
            <a:spLocks noChangeAspect="1"/>
          </p:cNvSpPr>
          <p:nvPr/>
        </p:nvSpPr>
        <p:spPr>
          <a:xfrm>
            <a:off x="790075" y="3358588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C0EC439-7F05-C235-5F04-9D3AA58F0DEE}"/>
              </a:ext>
            </a:extLst>
          </p:cNvPr>
          <p:cNvSpPr>
            <a:spLocks noChangeAspect="1"/>
          </p:cNvSpPr>
          <p:nvPr/>
        </p:nvSpPr>
        <p:spPr>
          <a:xfrm>
            <a:off x="4228423" y="2580525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2447066-BEEC-3C9D-5F8D-01D3EC9CC40D}"/>
              </a:ext>
            </a:extLst>
          </p:cNvPr>
          <p:cNvSpPr>
            <a:spLocks noChangeAspect="1"/>
          </p:cNvSpPr>
          <p:nvPr/>
        </p:nvSpPr>
        <p:spPr>
          <a:xfrm>
            <a:off x="4228423" y="1024242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8898B1-6754-3350-D0F5-F86801E7AE5F}"/>
              </a:ext>
            </a:extLst>
          </p:cNvPr>
          <p:cNvSpPr>
            <a:spLocks noChangeAspect="1"/>
          </p:cNvSpPr>
          <p:nvPr/>
        </p:nvSpPr>
        <p:spPr>
          <a:xfrm>
            <a:off x="4195296" y="5628596"/>
            <a:ext cx="182929" cy="182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3974214-CCEB-2621-0A68-A49762DF6B10}"/>
              </a:ext>
            </a:extLst>
          </p:cNvPr>
          <p:cNvSpPr>
            <a:spLocks noChangeAspect="1"/>
          </p:cNvSpPr>
          <p:nvPr/>
        </p:nvSpPr>
        <p:spPr>
          <a:xfrm>
            <a:off x="4845293" y="5628596"/>
            <a:ext cx="182929" cy="1829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4AFD1B8-275B-27C8-DD30-1F7691D9FC51}"/>
              </a:ext>
            </a:extLst>
          </p:cNvPr>
          <p:cNvSpPr/>
          <p:nvPr/>
        </p:nvSpPr>
        <p:spPr>
          <a:xfrm>
            <a:off x="5459574" y="5610432"/>
            <a:ext cx="427923" cy="201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ysClr val="windowText" lastClr="000000"/>
                  </a:solidFill>
                </a:ln>
              </a:rPr>
              <a:t>10</a:t>
            </a:r>
            <a:endParaRPr lang="ko-KR" altLang="en-US" sz="7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E07237B-3670-864D-18D7-B33E31EDBBFB}"/>
              </a:ext>
            </a:extLst>
          </p:cNvPr>
          <p:cNvSpPr/>
          <p:nvPr/>
        </p:nvSpPr>
        <p:spPr>
          <a:xfrm>
            <a:off x="6164965" y="5618513"/>
            <a:ext cx="427923" cy="201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ysClr val="windowText" lastClr="000000"/>
                  </a:solidFill>
                </a:ln>
              </a:rPr>
              <a:t>11</a:t>
            </a:r>
            <a:endParaRPr lang="ko-KR" altLang="en-US" sz="7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853DE8AA-F132-BBE8-6720-34E222EB2B9F}"/>
              </a:ext>
            </a:extLst>
          </p:cNvPr>
          <p:cNvSpPr/>
          <p:nvPr/>
        </p:nvSpPr>
        <p:spPr>
          <a:xfrm>
            <a:off x="6849972" y="5626305"/>
            <a:ext cx="427923" cy="201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ko-KR" altLang="en-US" sz="700" dirty="0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981E204-18F3-EED9-BCCA-97BD4AA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59648"/>
              </p:ext>
            </p:extLst>
          </p:nvPr>
        </p:nvGraphicFramePr>
        <p:xfrm>
          <a:off x="7787831" y="772392"/>
          <a:ext cx="3737250" cy="551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25">
                  <a:extLst>
                    <a:ext uri="{9D8B030D-6E8A-4147-A177-3AD203B41FA5}">
                      <a16:colId xmlns:a16="http://schemas.microsoft.com/office/drawing/2014/main" val="1357472893"/>
                    </a:ext>
                  </a:extLst>
                </a:gridCol>
                <a:gridCol w="3089225">
                  <a:extLst>
                    <a:ext uri="{9D8B030D-6E8A-4147-A177-3AD203B41FA5}">
                      <a16:colId xmlns:a16="http://schemas.microsoft.com/office/drawing/2014/main" val="4021944462"/>
                    </a:ext>
                  </a:extLst>
                </a:gridCol>
              </a:tblGrid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267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선택 </a:t>
                      </a:r>
                      <a:r>
                        <a:rPr lang="en-US" altLang="ko-KR" sz="1400" dirty="0"/>
                        <a:t>ex)</a:t>
                      </a:r>
                      <a:r>
                        <a:rPr lang="ko-KR" altLang="en-US" sz="1400" dirty="0"/>
                        <a:t>안양시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가평군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14611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진료과목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0283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검색명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20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22776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병원리스트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06720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41906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병원정보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85337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초기화버튼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72144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252999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지도보기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56988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네이버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41733"/>
                  </a:ext>
                </a:extLst>
              </a:tr>
              <a:tr h="424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텔레그램</a:t>
                      </a:r>
                      <a:r>
                        <a:rPr lang="ko-KR" altLang="en-US" sz="1400" dirty="0"/>
                        <a:t>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5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11503"/>
              </p:ext>
            </p:extLst>
          </p:nvPr>
        </p:nvGraphicFramePr>
        <p:xfrm>
          <a:off x="1092950" y="1249789"/>
          <a:ext cx="10006849" cy="50988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6331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85315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3609543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1445660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Todo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Done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(4.27~5.3)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준비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포털 이용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사례조사 및 활용 신청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생성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(5.4~5.10)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제작 및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(5.11~ 5.17)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 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(5/17)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문서화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발표영상 촬영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(5.18~5.24)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(5.25~5.31)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C/C++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배포파일 작성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(5/31)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(6.1~6.7)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 구현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(6.8~6.14)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및 보완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(6/14)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프로그램시연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0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310</Words>
  <Application>Microsoft Office PowerPoint</Application>
  <PresentationFormat>와이드스크린</PresentationFormat>
  <Paragraphs>123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700</cp:revision>
  <dcterms:created xsi:type="dcterms:W3CDTF">2018-08-02T07:05:36Z</dcterms:created>
  <dcterms:modified xsi:type="dcterms:W3CDTF">2022-05-24T07:06:41Z</dcterms:modified>
</cp:coreProperties>
</file>