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07057-12D3-5177-6BBB-085A3FD98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425467-5702-6A17-F6D8-AE4259516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AC775-C941-AE90-5401-1B9E788F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1D09-58AF-4199-96CD-5B4040200DA3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E585F-A2A7-804E-7211-195089EF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CE367-68BF-A9D3-59F2-49C271F5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9751-3DA4-408D-882D-E3BCBA8F1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0EC09-4FD6-5EC5-E089-7AAF904C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49180D-EE8C-E092-70B6-823B1BD36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DB2C0-EC8B-A295-1A05-FA574300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1D09-58AF-4199-96CD-5B4040200DA3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775D2-43F8-5647-D930-D80E0918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EEE47-FFC7-6329-A7B3-496165F9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9751-3DA4-408D-882D-E3BCBA8F1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7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0EE9A3-C6C4-3503-3645-DB0C9E42E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B85ACB-E55D-DD2D-A3D3-8F9C04BF7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178DF-760A-7CAF-288D-B2FE9CCE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1D09-58AF-4199-96CD-5B4040200DA3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DDB6F-1EF0-1864-1609-348CD037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85887-CE3D-13DD-EB78-7EAE4035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9751-3DA4-408D-882D-E3BCBA8F1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5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8BB74-9F0A-B6A8-10F6-D9A327F1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5A82B-47D7-32FC-1BF4-5B3DBD15E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3E823-7DEC-68B8-FC81-EA7603F3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1D09-58AF-4199-96CD-5B4040200DA3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F2B4F-A1E2-507A-26D6-663C1B9D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39FA7-9C06-6A66-CC45-C9EC554E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9751-3DA4-408D-882D-E3BCBA8F1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6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C62B6-EEF4-8D68-6980-6B56B0B2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420BD5-8C47-29B0-C452-0176BC767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0616F-A1AD-5679-4DF9-D44ED92B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1D09-58AF-4199-96CD-5B4040200DA3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61919-EA3C-862A-36E2-8257F4E1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C0C25-A4AF-F81D-E16A-29F620D0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9751-3DA4-408D-882D-E3BCBA8F1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17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AE581-0968-796F-D74A-F91EB448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78F6A-8439-DD91-AB72-E742FFA55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67B254-4FD2-0EED-C19B-2698C5452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6875B8-C4F9-F66E-6886-808FA275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1D09-58AF-4199-96CD-5B4040200DA3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EB3FF8-3998-2E00-5386-68161760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7A9F67-0DE6-2BA6-11D7-5C9A71AF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9751-3DA4-408D-882D-E3BCBA8F1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8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42239-A029-D69B-259A-D70A0256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C75A1-9F47-513E-D5C8-9233BCB26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9B3F90-7566-1E71-BA6C-73223B56D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DABCDA-D79D-B031-C8A3-86E9A8185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98FC65-3DC8-BC6D-D678-444430248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55965E-E506-7CC8-4158-0A769285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1D09-58AF-4199-96CD-5B4040200DA3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24A859-DE37-13E6-40B7-3EB20976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ABAEAF-AB75-6AEE-48C0-5A625FA3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9751-3DA4-408D-882D-E3BCBA8F1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D2861-0FE4-891D-AB7F-C5AD6746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A7C18F-81B6-C1C6-A0AB-B15EE7E2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1D09-58AF-4199-96CD-5B4040200DA3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813931-D0C3-29AD-02F2-290E8B1E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4ED082-3682-3744-BA91-B2CC384E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9751-3DA4-408D-882D-E3BCBA8F1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3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6867F7-AAC2-B84A-F369-2F0FA869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1D09-58AF-4199-96CD-5B4040200DA3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F28620-90BF-E4B5-B4A0-2D9A3574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5F2735-F215-E841-8B9A-053DB213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9751-3DA4-408D-882D-E3BCBA8F1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8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E4B01-8A8D-387E-9BED-21CDC4A3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460C6-B628-DA24-1551-348437C55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F41AD1-292F-5526-2C05-818B60A58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E8318F-D8B8-640B-F0FE-DA5A8FF6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1D09-58AF-4199-96CD-5B4040200DA3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A9851-1395-2457-6A46-482F3A33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B8CBB9-6876-A7C7-8E3B-1E4FD48A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9751-3DA4-408D-882D-E3BCBA8F1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BECB4-929D-4F58-B00E-DCED8564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B2A956-E2F6-837A-1E51-505BB9557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A78D19-903F-A7C9-742F-9EA3ECCAA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CC0EB0-572B-6BF0-8634-32C56492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1D09-58AF-4199-96CD-5B4040200DA3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87CEB3-B274-0E56-6963-AEE4073B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4FB4A-D2B0-BE6D-A0C6-163C590C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9751-3DA4-408D-882D-E3BCBA8F1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51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216C55-C261-BBDE-9311-1E05B9181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B4F93-213E-84F1-1438-A275F19C1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31352-606C-8A60-E22B-82667669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1D09-58AF-4199-96CD-5B4040200DA3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86B40-4667-E5DF-1984-42232FD39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26620-4855-2E3E-ED6D-DA74CF825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9751-3DA4-408D-882D-E3BCBA8F1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71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BB6BE8-15F7-621D-28A3-C83ECC666786}"/>
              </a:ext>
            </a:extLst>
          </p:cNvPr>
          <p:cNvSpPr/>
          <p:nvPr/>
        </p:nvSpPr>
        <p:spPr>
          <a:xfrm>
            <a:off x="3216000" y="1269000"/>
            <a:ext cx="5760000" cy="432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5D8538D-04CD-EF0C-E3A9-8DAEF0F7A613}"/>
              </a:ext>
            </a:extLst>
          </p:cNvPr>
          <p:cNvCxnSpPr/>
          <p:nvPr/>
        </p:nvCxnSpPr>
        <p:spPr>
          <a:xfrm>
            <a:off x="2974206" y="1269000"/>
            <a:ext cx="0" cy="432000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684D0A9-3978-36CC-F7EB-48F4F0A3F17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84192"/>
            <a:ext cx="0" cy="576000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DEB3C0-7F64-9D47-B627-C738551D75B5}"/>
              </a:ext>
            </a:extLst>
          </p:cNvPr>
          <p:cNvSpPr txBox="1"/>
          <p:nvPr/>
        </p:nvSpPr>
        <p:spPr>
          <a:xfrm>
            <a:off x="2409628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64884-883D-7A5E-DDFE-CE4C188DAC85}"/>
              </a:ext>
            </a:extLst>
          </p:cNvPr>
          <p:cNvSpPr txBox="1"/>
          <p:nvPr/>
        </p:nvSpPr>
        <p:spPr>
          <a:xfrm>
            <a:off x="5813711" y="58665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800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DD0B686-BD5A-AF89-B71E-EAD2FE802248}"/>
              </a:ext>
            </a:extLst>
          </p:cNvPr>
          <p:cNvSpPr/>
          <p:nvPr/>
        </p:nvSpPr>
        <p:spPr>
          <a:xfrm>
            <a:off x="3320055" y="1482702"/>
            <a:ext cx="2664000" cy="504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</a:t>
            </a:r>
            <a:r>
              <a:rPr lang="en-US" altLang="ko-KR" dirty="0"/>
              <a:t>(</a:t>
            </a:r>
            <a:r>
              <a:rPr lang="ko-KR" altLang="en-US" dirty="0"/>
              <a:t>군</a:t>
            </a:r>
            <a:r>
              <a:rPr lang="en-US" altLang="ko-KR" dirty="0"/>
              <a:t>) </a:t>
            </a:r>
            <a:r>
              <a:rPr lang="ko-KR" altLang="en-US" dirty="0"/>
              <a:t>선택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5E028D2-0AF0-8812-C198-AFA506245924}"/>
              </a:ext>
            </a:extLst>
          </p:cNvPr>
          <p:cNvSpPr/>
          <p:nvPr/>
        </p:nvSpPr>
        <p:spPr>
          <a:xfrm>
            <a:off x="3320055" y="2858488"/>
            <a:ext cx="2664000" cy="504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진료과목내용정보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253191-3375-2DD2-84F4-265C1D403063}"/>
              </a:ext>
            </a:extLst>
          </p:cNvPr>
          <p:cNvSpPr/>
          <p:nvPr/>
        </p:nvSpPr>
        <p:spPr>
          <a:xfrm>
            <a:off x="7643239" y="2166703"/>
            <a:ext cx="1224000" cy="1224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89270C-07E4-E1C2-2B35-651275D52360}"/>
              </a:ext>
            </a:extLst>
          </p:cNvPr>
          <p:cNvSpPr/>
          <p:nvPr/>
        </p:nvSpPr>
        <p:spPr>
          <a:xfrm>
            <a:off x="6207947" y="2174106"/>
            <a:ext cx="1224000" cy="1224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0646DF-DC77-0550-EC1F-9314916899C0}"/>
              </a:ext>
            </a:extLst>
          </p:cNvPr>
          <p:cNvSpPr/>
          <p:nvPr/>
        </p:nvSpPr>
        <p:spPr>
          <a:xfrm>
            <a:off x="6200055" y="1482702"/>
            <a:ext cx="2664000" cy="504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6790B4-9AC0-CD37-5B1F-3F79BE0AD6C5}"/>
              </a:ext>
            </a:extLst>
          </p:cNvPr>
          <p:cNvSpPr/>
          <p:nvPr/>
        </p:nvSpPr>
        <p:spPr>
          <a:xfrm>
            <a:off x="3320055" y="2172114"/>
            <a:ext cx="2664000" cy="504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병원종류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AE5D66-92E8-E285-8246-BEA4F6EB2A65}"/>
              </a:ext>
            </a:extLst>
          </p:cNvPr>
          <p:cNvSpPr/>
          <p:nvPr/>
        </p:nvSpPr>
        <p:spPr>
          <a:xfrm>
            <a:off x="3327945" y="3544862"/>
            <a:ext cx="2664000" cy="18288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리스트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31CDD4-BCB2-A039-31AD-D7B359C92D87}"/>
              </a:ext>
            </a:extLst>
          </p:cNvPr>
          <p:cNvSpPr/>
          <p:nvPr/>
        </p:nvSpPr>
        <p:spPr>
          <a:xfrm>
            <a:off x="6200055" y="3544862"/>
            <a:ext cx="2664000" cy="18288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D4B6A6-4977-8504-67E1-FAE1886DE7E1}"/>
              </a:ext>
            </a:extLst>
          </p:cNvPr>
          <p:cNvSpPr txBox="1"/>
          <p:nvPr/>
        </p:nvSpPr>
        <p:spPr>
          <a:xfrm>
            <a:off x="5886527" y="530205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496D79-4AEA-635C-2997-8E1ABC87C3D2}"/>
              </a:ext>
            </a:extLst>
          </p:cNvPr>
          <p:cNvSpPr txBox="1"/>
          <p:nvPr/>
        </p:nvSpPr>
        <p:spPr>
          <a:xfrm>
            <a:off x="3309692" y="1550036"/>
            <a:ext cx="45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91C29E-67A2-95D0-E605-92BA06D5957F}"/>
              </a:ext>
            </a:extLst>
          </p:cNvPr>
          <p:cNvSpPr txBox="1"/>
          <p:nvPr/>
        </p:nvSpPr>
        <p:spPr>
          <a:xfrm>
            <a:off x="6473792" y="2925822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6EDC1C-6800-95CF-096C-715EDCA064A0}"/>
              </a:ext>
            </a:extLst>
          </p:cNvPr>
          <p:cNvSpPr txBox="1"/>
          <p:nvPr/>
        </p:nvSpPr>
        <p:spPr>
          <a:xfrm>
            <a:off x="4377656" y="49519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370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8182ECF-1665-328B-06BC-09D1D5784128}"/>
              </a:ext>
            </a:extLst>
          </p:cNvPr>
          <p:cNvCxnSpPr>
            <a:cxnSpLocks/>
          </p:cNvCxnSpPr>
          <p:nvPr/>
        </p:nvCxnSpPr>
        <p:spPr>
          <a:xfrm rot="5400000">
            <a:off x="4652055" y="3989308"/>
            <a:ext cx="0" cy="266400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9DA1909-DA94-0280-D826-153323FD9824}"/>
              </a:ext>
            </a:extLst>
          </p:cNvPr>
          <p:cNvCxnSpPr>
            <a:cxnSpLocks/>
          </p:cNvCxnSpPr>
          <p:nvPr/>
        </p:nvCxnSpPr>
        <p:spPr>
          <a:xfrm rot="5400000">
            <a:off x="7532055" y="3989308"/>
            <a:ext cx="0" cy="266400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252121-7D4D-231D-CD43-17F7FFB0CC94}"/>
              </a:ext>
            </a:extLst>
          </p:cNvPr>
          <p:cNvSpPr txBox="1"/>
          <p:nvPr/>
        </p:nvSpPr>
        <p:spPr>
          <a:xfrm>
            <a:off x="7249766" y="49562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370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9DE6519-4A90-44E9-CF34-30774492C22F}"/>
              </a:ext>
            </a:extLst>
          </p:cNvPr>
          <p:cNvCxnSpPr>
            <a:cxnSpLocks/>
          </p:cNvCxnSpPr>
          <p:nvPr/>
        </p:nvCxnSpPr>
        <p:spPr>
          <a:xfrm>
            <a:off x="8742822" y="3544862"/>
            <a:ext cx="0" cy="182880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9D7A841-1801-4E25-5862-E2D95224E268}"/>
              </a:ext>
            </a:extLst>
          </p:cNvPr>
          <p:cNvSpPr txBox="1"/>
          <p:nvPr/>
        </p:nvSpPr>
        <p:spPr>
          <a:xfrm>
            <a:off x="8178244" y="424841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254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9CC0554-F37C-4FAD-F33B-447DAFE4AB12}"/>
              </a:ext>
            </a:extLst>
          </p:cNvPr>
          <p:cNvCxnSpPr>
            <a:cxnSpLocks/>
          </p:cNvCxnSpPr>
          <p:nvPr/>
        </p:nvCxnSpPr>
        <p:spPr>
          <a:xfrm>
            <a:off x="3740772" y="1482702"/>
            <a:ext cx="0" cy="50400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98F068-813A-9226-2A64-C73AEE342A7E}"/>
              </a:ext>
            </a:extLst>
          </p:cNvPr>
          <p:cNvCxnSpPr>
            <a:cxnSpLocks/>
          </p:cNvCxnSpPr>
          <p:nvPr/>
        </p:nvCxnSpPr>
        <p:spPr>
          <a:xfrm rot="5400000">
            <a:off x="4660732" y="232785"/>
            <a:ext cx="0" cy="266400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79C2FE9-51EE-D8A4-A393-677D655FF016}"/>
              </a:ext>
            </a:extLst>
          </p:cNvPr>
          <p:cNvSpPr txBox="1"/>
          <p:nvPr/>
        </p:nvSpPr>
        <p:spPr>
          <a:xfrm>
            <a:off x="4369766" y="12150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370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1677B08-3A81-3525-80D7-87D7E48827A5}"/>
              </a:ext>
            </a:extLst>
          </p:cNvPr>
          <p:cNvCxnSpPr>
            <a:cxnSpLocks/>
          </p:cNvCxnSpPr>
          <p:nvPr/>
        </p:nvCxnSpPr>
        <p:spPr>
          <a:xfrm>
            <a:off x="6276689" y="2166703"/>
            <a:ext cx="0" cy="122400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EF05912-B8A0-C48D-FC62-41C9AAE48CDD}"/>
              </a:ext>
            </a:extLst>
          </p:cNvPr>
          <p:cNvCxnSpPr>
            <a:cxnSpLocks/>
          </p:cNvCxnSpPr>
          <p:nvPr/>
        </p:nvCxnSpPr>
        <p:spPr>
          <a:xfrm rot="5400000">
            <a:off x="6819947" y="2632334"/>
            <a:ext cx="0" cy="122400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157BD12-929E-9902-FA4C-1126C7B8E383}"/>
              </a:ext>
            </a:extLst>
          </p:cNvPr>
          <p:cNvSpPr txBox="1"/>
          <p:nvPr/>
        </p:nvSpPr>
        <p:spPr>
          <a:xfrm>
            <a:off x="6255369" y="2261894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170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530FE2-8F65-B074-2CDE-47E5C9F498A6}"/>
              </a:ext>
            </a:extLst>
          </p:cNvPr>
          <p:cNvCxnSpPr>
            <a:cxnSpLocks/>
          </p:cNvCxnSpPr>
          <p:nvPr/>
        </p:nvCxnSpPr>
        <p:spPr>
          <a:xfrm flipH="1">
            <a:off x="5991945" y="5106210"/>
            <a:ext cx="208110" cy="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B0F1B49-6CF6-8A09-E721-88D8833739E1}"/>
              </a:ext>
            </a:extLst>
          </p:cNvPr>
          <p:cNvSpPr txBox="1"/>
          <p:nvPr/>
        </p:nvSpPr>
        <p:spPr>
          <a:xfrm>
            <a:off x="8619681" y="530205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391520-9943-7DDD-800C-4DB1AE63AE26}"/>
              </a:ext>
            </a:extLst>
          </p:cNvPr>
          <p:cNvSpPr txBox="1"/>
          <p:nvPr/>
        </p:nvSpPr>
        <p:spPr>
          <a:xfrm>
            <a:off x="3153373" y="529321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33A232-24BB-5F44-77A3-8ABD3C9C6BE2}"/>
              </a:ext>
            </a:extLst>
          </p:cNvPr>
          <p:cNvSpPr txBox="1"/>
          <p:nvPr/>
        </p:nvSpPr>
        <p:spPr>
          <a:xfrm>
            <a:off x="4377656" y="3275112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13.6</a:t>
            </a:r>
          </a:p>
        </p:txBody>
      </p:sp>
    </p:spTree>
    <p:extLst>
      <p:ext uri="{BB962C8B-B14F-4D97-AF65-F5344CB8AC3E}">
        <p14:creationId xmlns:p14="http://schemas.microsoft.com/office/powerpoint/2010/main" val="13184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강경천(2016182046)</dc:creator>
  <cp:lastModifiedBy>강경천(2016182046)</cp:lastModifiedBy>
  <cp:revision>4</cp:revision>
  <dcterms:created xsi:type="dcterms:W3CDTF">2022-05-06T09:41:35Z</dcterms:created>
  <dcterms:modified xsi:type="dcterms:W3CDTF">2022-05-07T14:47:24Z</dcterms:modified>
</cp:coreProperties>
</file>