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669" r:id="rId2"/>
    <p:sldId id="670" r:id="rId3"/>
    <p:sldId id="675" r:id="rId4"/>
    <p:sldId id="671" r:id="rId5"/>
    <p:sldId id="697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83" r:id="rId19"/>
    <p:sldId id="674" r:id="rId20"/>
    <p:sldId id="681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3"/>
    </p:embeddedFont>
    <p:embeddedFont>
      <p:font typeface="G마켓 산스 TTF Medium" panose="02000000000000000000" pitchFamily="2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1212" autoAdjust="0"/>
  </p:normalViewPr>
  <p:slideViewPr>
    <p:cSldViewPr snapToGrid="0">
      <p:cViewPr varScale="1">
        <p:scale>
          <a:sx n="90" d="100"/>
          <a:sy n="90" d="100"/>
        </p:scale>
        <p:origin x="1518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15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5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6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7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8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4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A53IUPUEog" TargetMode="External"/><Relationship Id="rId2" Type="http://schemas.openxmlformats.org/officeDocument/2006/relationships/hyperlink" Target="https://github.com/WOOLUCY/scriptla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56746/openapi.do?recommendDataYn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최종발표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6214821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그래프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경기도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 현황을 그래프로 나타냄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바를 클릭하면 해당하는 시군의 병원을 모두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DFA74-830D-D6A8-69EF-271E29851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76" y="2958714"/>
            <a:ext cx="571500" cy="5715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E05A77-D1FC-A30A-E8A8-751F4D9B263A}"/>
              </a:ext>
            </a:extLst>
          </p:cNvPr>
          <p:cNvSpPr/>
          <p:nvPr/>
        </p:nvSpPr>
        <p:spPr>
          <a:xfrm>
            <a:off x="534752" y="2154265"/>
            <a:ext cx="5313261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메일 보내기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팝업창에서 수신 메일 주소를 입력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입력한 주소로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00EEF6-3416-F792-66FF-A4C5ABC4D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6" y="304155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위치를 지도에서 보여줌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주소를 입력하면 병원에서 주소까지의 직선거리병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주소 버튼을 누르면 지도 내에서 병원 위치로 다시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위성 지도를 지원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병원의 주소 정보 제공 여부를 알 수 있음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6570A73-85BA-12BC-D67C-91EC91932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" y="2050813"/>
            <a:ext cx="4313990" cy="3399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15A2A-6B3F-3764-89AD-A9F881D79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33" y="2388867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1D418E-588D-2890-8456-DF2AE45FA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6" y="2388867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텔레그램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텔레그램에서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전송합니다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명령어를 통해 병원 정보를 받을 수 있습니다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21A59E-4EDB-8FE3-8F9D-79B5195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9" y="2063612"/>
            <a:ext cx="445438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where_hospital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어디병원의 메인 모듈</a:t>
            </a:r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필터에 따라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기능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검색한 병원의 정보를 서버에 넘기는 역할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InitScreen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GUI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창을 시작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setCity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setDept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설정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resetFilter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필터를 초기화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정보를 합해 검색 함수에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saveMemo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입력한 메모를 저장해 서버로 넘김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event_for_listbox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목록에서 선택한 병원의 정보를 조회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 목록을 구성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(REST API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3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book_mark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C/C++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포함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onMarkPopup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deleteHospital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병원을 북마크에서 삭제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showInfo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 된 병원의 정보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makeBookMark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gmail_send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이메일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누를 때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sendMail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SMTP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연결로 메일 보내는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onEmailInput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HTML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변환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 후 메일 보내기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onEmailPopup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메일 팝업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1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347678"/>
            <a:ext cx="10477049" cy="490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onGraphPopup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그래프 버튼을 누르면 실행되는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drawGraph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받은 데이터에 따라 그래프를 그림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getData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REST API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데이터를 가져와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병원의 개수를 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mouseClicked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좌표를 이용해 선택한 시군 정보를 알려줌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팝업을 열고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시군 내에 있는 병원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정보가 포함된 병원에 한해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출력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getStr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유틸리티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</a:t>
            </a:r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ink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링크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onLogo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로고 버튼을 누르면 해당 프로젝트의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깃허브로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로고 버튼을 누르면 해당 병원의 네이버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onGoogleLink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로고 버튼을 누르면 해당 병원의 구글 검색 결과로 연결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onNaverMapLink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버튼을 누르면 해당 병원의 네이버 지도 검색 결과로 연결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지도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tkintermapview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모듈을 이용해 팝업에 지도를 그</a:t>
            </a:r>
            <a:r>
              <a: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onMapPopup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지도를 보여주는 팝업을 엶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onSearch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주소에 마커 추가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onHospital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원래 병원 위치로 이동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onSat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지도를 위성 지도로 변경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add_marker_event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우클릭으로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마커를 추가</a:t>
            </a: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 설명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735724" y="1663571"/>
            <a:ext cx="10477049" cy="459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런처에서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버튼을 누르면 실행되는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sendSelectedInfo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선택된 병원의 정보를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텔레그램으로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보냄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l"/>
            <a:endParaRPr lang="ko-KR" altLang="en-US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telegram_bot</a:t>
            </a:r>
            <a:endParaRPr lang="en-US" altLang="ko-KR" sz="2000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1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텔레그램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메인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데이터를 수집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처리하고 메시지를 보내는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noti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파트와 명령어에 반응하는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teller part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구성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2000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모듈 간 데이터의 공유를 돕는 모듈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내장 함수를 가지고 있지 않음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각 모듈에서 단순히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server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import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 필요한 정보를 제공받을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6283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74CA3B-E8E3-1805-75E7-A8202997DF04}"/>
              </a:ext>
            </a:extLst>
          </p:cNvPr>
          <p:cNvSpPr txBox="1"/>
          <p:nvPr/>
        </p:nvSpPr>
        <p:spPr>
          <a:xfrm>
            <a:off x="5354257" y="3918379"/>
            <a:ext cx="5604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https://github.com/WOOLUCY/scriptlang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유튜브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https://youtu.be/TA53IUPUEog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64427-6C77-651C-A1C8-E2056DB6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2" y="3918379"/>
            <a:ext cx="2328278" cy="157830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2F23AC-E4D3-95F4-3D0B-F901A1B7A354}"/>
              </a:ext>
            </a:extLst>
          </p:cNvPr>
          <p:cNvSpPr/>
          <p:nvPr/>
        </p:nvSpPr>
        <p:spPr>
          <a:xfrm>
            <a:off x="3779257" y="4982590"/>
            <a:ext cx="212370" cy="832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8C4B2-6332-BE04-5C3E-B12DDA044BAF}"/>
              </a:ext>
            </a:extLst>
          </p:cNvPr>
          <p:cNvSpPr/>
          <p:nvPr/>
        </p:nvSpPr>
        <p:spPr>
          <a:xfrm>
            <a:off x="3267773" y="5817849"/>
            <a:ext cx="1235337" cy="482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 진행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A223EF-0DA8-0637-2F50-7661009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911" y="1347886"/>
            <a:ext cx="958348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46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srgbClr val="44546A">
                        <a:lumMod val="75000"/>
                      </a:srgb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소스 설명</a:t>
                </a:r>
                <a:endParaRPr lang="ko-KR" altLang="en-US" sz="4400" dirty="0">
                  <a:solidFill>
                    <a:srgbClr val="44546A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85039" y="1978942"/>
              <a:ext cx="6916831" cy="3958051"/>
              <a:chOff x="3427860" y="1755938"/>
              <a:chExt cx="691683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사용한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8289405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시연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AE73552-6C19-5C43-3788-58277B0957C3}"/>
                  </a:ext>
                </a:extLst>
              </p:cNvPr>
              <p:cNvSpPr txBox="1"/>
              <p:nvPr/>
            </p:nvSpPr>
            <p:spPr>
              <a:xfrm>
                <a:off x="3427860" y="4718330"/>
                <a:ext cx="2055286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Git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통계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72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기능 소개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파이썬 내의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tkinter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사용한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다양한 병원 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시군별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진료과목별 병원을 검색할 수 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9C703-B7FC-5476-D323-24BB25DD3A86}"/>
              </a:ext>
            </a:extLst>
          </p:cNvPr>
          <p:cNvSpPr txBox="1"/>
          <p:nvPr/>
        </p:nvSpPr>
        <p:spPr>
          <a:xfrm>
            <a:off x="1648829" y="5804554"/>
            <a:ext cx="889434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내의 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한방병원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전문병원 등의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위치등의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정보를 제공</a:t>
            </a:r>
            <a:endParaRPr lang="en-US" altLang="ko-KR" sz="1400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경기도 병원 현황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|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공공데이터포털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(data.go.kr)</a:t>
            </a:r>
            <a:endParaRPr lang="ko-KR" altLang="en-US" sz="1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1E80-FB76-4E10-D508-D9B3D3F8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9" y="1207631"/>
            <a:ext cx="8894342" cy="4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51783"/>
              </p:ext>
            </p:extLst>
          </p:nvPr>
        </p:nvGraphicFramePr>
        <p:xfrm>
          <a:off x="7520831" y="1178464"/>
          <a:ext cx="3808177" cy="522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52222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군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선택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안양시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진료과목 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ex)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방사선과</a:t>
                      </a:r>
                      <a:r>
                        <a:rPr lang="en-US" altLang="ko-KR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병원명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필터 정보 표시 및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그래프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북마크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병원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56431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CD02B2-BDC4-EF0A-0DAC-CA316545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" y="1181678"/>
            <a:ext cx="6633251" cy="52272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14F145-5CC0-3745-8A38-2EA88FBB0B05}"/>
              </a:ext>
            </a:extLst>
          </p:cNvPr>
          <p:cNvGrpSpPr/>
          <p:nvPr/>
        </p:nvGrpSpPr>
        <p:grpSpPr>
          <a:xfrm>
            <a:off x="702838" y="1390416"/>
            <a:ext cx="6528098" cy="4948674"/>
            <a:chOff x="621640" y="1390409"/>
            <a:chExt cx="6528098" cy="49486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04F071-88DD-24BD-8EF0-E85030E0E04C}"/>
                </a:ext>
              </a:extLst>
            </p:cNvPr>
            <p:cNvSpPr/>
            <p:nvPr/>
          </p:nvSpPr>
          <p:spPr>
            <a:xfrm>
              <a:off x="712781" y="1509028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00878-D51E-675B-27A1-4DD96200CA86}"/>
                </a:ext>
              </a:extLst>
            </p:cNvPr>
            <p:cNvSpPr/>
            <p:nvPr/>
          </p:nvSpPr>
          <p:spPr>
            <a:xfrm>
              <a:off x="712781" y="2170484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F44820-C049-FA5D-72A0-00C255345890}"/>
                </a:ext>
              </a:extLst>
            </p:cNvPr>
            <p:cNvSpPr/>
            <p:nvPr/>
          </p:nvSpPr>
          <p:spPr>
            <a:xfrm>
              <a:off x="712781" y="2850440"/>
              <a:ext cx="263776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F8578D-E03C-85E2-C89B-DF13BE0EF5B3}"/>
                </a:ext>
              </a:extLst>
            </p:cNvPr>
            <p:cNvSpPr/>
            <p:nvPr/>
          </p:nvSpPr>
          <p:spPr>
            <a:xfrm>
              <a:off x="3350544" y="2850440"/>
              <a:ext cx="56831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A428F8-67AC-4E8C-F052-DB23361F2F83}"/>
                </a:ext>
              </a:extLst>
            </p:cNvPr>
            <p:cNvSpPr/>
            <p:nvPr/>
          </p:nvSpPr>
          <p:spPr>
            <a:xfrm>
              <a:off x="712781" y="3508047"/>
              <a:ext cx="3206076" cy="2831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D59865F-EB7F-72C8-64A5-FD8349C1CA27}"/>
                </a:ext>
              </a:extLst>
            </p:cNvPr>
            <p:cNvSpPr/>
            <p:nvPr/>
          </p:nvSpPr>
          <p:spPr>
            <a:xfrm>
              <a:off x="4009998" y="3508048"/>
              <a:ext cx="3139740" cy="2762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22E3F0-ECEB-00F2-6CB5-7A8F5A6AC647}"/>
                </a:ext>
              </a:extLst>
            </p:cNvPr>
            <p:cNvSpPr/>
            <p:nvPr/>
          </p:nvSpPr>
          <p:spPr>
            <a:xfrm>
              <a:off x="4027416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58FC2-7DE1-0EA4-09F0-18F7D547A699}"/>
                </a:ext>
              </a:extLst>
            </p:cNvPr>
            <p:cNvSpPr/>
            <p:nvPr/>
          </p:nvSpPr>
          <p:spPr>
            <a:xfrm>
              <a:off x="4656090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05033F-82C7-D9F2-5B38-82A0D421CDFB}"/>
                </a:ext>
              </a:extLst>
            </p:cNvPr>
            <p:cNvSpPr/>
            <p:nvPr/>
          </p:nvSpPr>
          <p:spPr>
            <a:xfrm>
              <a:off x="5290477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4BAD40E-4956-E672-3299-A8E4D154DF6A}"/>
                </a:ext>
              </a:extLst>
            </p:cNvPr>
            <p:cNvSpPr/>
            <p:nvPr/>
          </p:nvSpPr>
          <p:spPr>
            <a:xfrm>
              <a:off x="5919151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1FB5E7-CD92-CC59-2C51-A76F6B58C655}"/>
                </a:ext>
              </a:extLst>
            </p:cNvPr>
            <p:cNvSpPr/>
            <p:nvPr/>
          </p:nvSpPr>
          <p:spPr>
            <a:xfrm>
              <a:off x="6545147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8B5DC0-63FB-1263-C3E8-968199F8CA05}"/>
                </a:ext>
              </a:extLst>
            </p:cNvPr>
            <p:cNvSpPr/>
            <p:nvPr/>
          </p:nvSpPr>
          <p:spPr>
            <a:xfrm>
              <a:off x="4027416" y="2170484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431784-FC43-5902-E485-9899C7D1D98D}"/>
                </a:ext>
              </a:extLst>
            </p:cNvPr>
            <p:cNvSpPr/>
            <p:nvPr/>
          </p:nvSpPr>
          <p:spPr>
            <a:xfrm>
              <a:off x="4027416" y="1502368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537252-81BF-3E9A-99AF-EFB8DB97A7EC}"/>
                </a:ext>
              </a:extLst>
            </p:cNvPr>
            <p:cNvSpPr/>
            <p:nvPr/>
          </p:nvSpPr>
          <p:spPr>
            <a:xfrm>
              <a:off x="621640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2304995-9305-E514-8CE9-B84F8CCE268B}"/>
                </a:ext>
              </a:extLst>
            </p:cNvPr>
            <p:cNvSpPr/>
            <p:nvPr/>
          </p:nvSpPr>
          <p:spPr>
            <a:xfrm>
              <a:off x="621640" y="209031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53680E5-834B-D314-5AED-07E3BC452B5E}"/>
                </a:ext>
              </a:extLst>
            </p:cNvPr>
            <p:cNvSpPr/>
            <p:nvPr/>
          </p:nvSpPr>
          <p:spPr>
            <a:xfrm>
              <a:off x="621640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622B1A6-3EC3-6DC0-5C3B-01F7BB561101}"/>
                </a:ext>
              </a:extLst>
            </p:cNvPr>
            <p:cNvSpPr/>
            <p:nvPr/>
          </p:nvSpPr>
          <p:spPr>
            <a:xfrm>
              <a:off x="3199018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521E9E-D332-82D4-C4CA-72E6ABD66E5E}"/>
                </a:ext>
              </a:extLst>
            </p:cNvPr>
            <p:cNvSpPr/>
            <p:nvPr/>
          </p:nvSpPr>
          <p:spPr>
            <a:xfrm>
              <a:off x="621640" y="343667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9E4517B-DA37-C25A-5FC8-9CCDBA73B20A}"/>
                </a:ext>
              </a:extLst>
            </p:cNvPr>
            <p:cNvSpPr/>
            <p:nvPr/>
          </p:nvSpPr>
          <p:spPr>
            <a:xfrm>
              <a:off x="3923311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51D507E-1AA9-86CA-A67E-6F26C9533BEC}"/>
                </a:ext>
              </a:extLst>
            </p:cNvPr>
            <p:cNvSpPr/>
            <p:nvPr/>
          </p:nvSpPr>
          <p:spPr>
            <a:xfrm>
              <a:off x="3923311" y="211870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18BAE-F610-0CF5-7584-91277AC5D4CF}"/>
                </a:ext>
              </a:extLst>
            </p:cNvPr>
            <p:cNvSpPr/>
            <p:nvPr/>
          </p:nvSpPr>
          <p:spPr>
            <a:xfrm>
              <a:off x="3923311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8B26B7-D83F-DDF0-D8F3-7DE884C4865A}"/>
                </a:ext>
              </a:extLst>
            </p:cNvPr>
            <p:cNvSpPr/>
            <p:nvPr/>
          </p:nvSpPr>
          <p:spPr>
            <a:xfrm>
              <a:off x="4557793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A54CAD-0A3D-3CAF-856A-1C31F0034425}"/>
                </a:ext>
              </a:extLst>
            </p:cNvPr>
            <p:cNvSpPr/>
            <p:nvPr/>
          </p:nvSpPr>
          <p:spPr>
            <a:xfrm>
              <a:off x="5141460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9CB14-D7B7-2655-0B54-F5D67128372D}"/>
                </a:ext>
              </a:extLst>
            </p:cNvPr>
            <p:cNvSpPr/>
            <p:nvPr/>
          </p:nvSpPr>
          <p:spPr>
            <a:xfrm>
              <a:off x="5820165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69D6DBF-5973-ABC7-54B0-C8D0036ECE34}"/>
                </a:ext>
              </a:extLst>
            </p:cNvPr>
            <p:cNvSpPr/>
            <p:nvPr/>
          </p:nvSpPr>
          <p:spPr>
            <a:xfrm>
              <a:off x="6410478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6026DA1-3B95-6B4C-73F4-B6EC7D0998D2}"/>
                </a:ext>
              </a:extLst>
            </p:cNvPr>
            <p:cNvSpPr/>
            <p:nvPr/>
          </p:nvSpPr>
          <p:spPr>
            <a:xfrm>
              <a:off x="3923311" y="3448976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82919-5895-CB06-D1A1-22072C011664}"/>
                </a:ext>
              </a:extLst>
            </p:cNvPr>
            <p:cNvSpPr txBox="1"/>
            <p:nvPr/>
          </p:nvSpPr>
          <p:spPr>
            <a:xfrm>
              <a:off x="505071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A67F78-2901-05B8-C491-DA658E7BD874}"/>
                </a:ext>
              </a:extLst>
            </p:cNvPr>
            <p:cNvSpPr txBox="1"/>
            <p:nvPr/>
          </p:nvSpPr>
          <p:spPr>
            <a:xfrm>
              <a:off x="5736136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31FBDC-46CF-4F8B-3521-9F7EBC27AB4F}"/>
                </a:ext>
              </a:extLst>
            </p:cNvPr>
            <p:cNvSpPr txBox="1"/>
            <p:nvPr/>
          </p:nvSpPr>
          <p:spPr>
            <a:xfrm>
              <a:off x="631878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E5F92F-0B88-6424-23E8-3B3250A5509E}"/>
                </a:ext>
              </a:extLst>
            </p:cNvPr>
            <p:cNvSpPr txBox="1"/>
            <p:nvPr/>
          </p:nvSpPr>
          <p:spPr>
            <a:xfrm>
              <a:off x="3844154" y="3422346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0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0207D6-905D-9FCE-3EF6-EC2D6DE4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3" y="2502791"/>
            <a:ext cx="4506365" cy="26674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b="1" i="0" dirty="0" err="1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OpenAPI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연동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시군별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진료과목별 필터 검색이 가능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을 입력해 원하는 병원을 검색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검색할 때마다 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 API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이용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 리셋 기능을 버튼으로 지원</a:t>
            </a:r>
            <a:endParaRPr lang="en-US" altLang="ko-KR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4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1212112" y="4895992"/>
            <a:ext cx="9813851" cy="150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병원 정보 출력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리스트에서 선택한 병원 정보 출력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의료기관종별명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전화번호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도로명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지번 주소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진료 과목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의료인수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입원실수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병상수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A8F8737-5355-9EC5-441F-8A2ABF6EA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76" y="1445696"/>
            <a:ext cx="746864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링크</a:t>
            </a:r>
            <a:endParaRPr lang="en-US" altLang="ko-KR" b="1" i="0" dirty="0">
              <a:solidFill>
                <a:schemeClr val="tx1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병원의 검색결과 링크로 이동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구글 검색결과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검색 결과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지도 검색 결과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2F06C4-81C3-5CDE-EFFB-0152CD7A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9" y="2069859"/>
            <a:ext cx="37152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기능 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9F055-A070-CB22-A1D0-EA65D5A472ED}"/>
              </a:ext>
            </a:extLst>
          </p:cNvPr>
          <p:cNvSpPr/>
          <p:nvPr/>
        </p:nvSpPr>
        <p:spPr>
          <a:xfrm>
            <a:off x="5416639" y="2154265"/>
            <a:ext cx="6111444" cy="319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북마크</a:t>
            </a:r>
            <a:endParaRPr lang="en-US" altLang="ko-KR" b="1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병원을 북마크 피클에 저장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저장할 때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메모를 추가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북마크에 저장한 병원을 다시 제거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이미지로 해당 병원이 북마크에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포함되어있는지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  <a:endParaRPr lang="en-US" altLang="ko-KR" b="0" i="0" dirty="0"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7C436-173E-D9C2-8755-B6C9292F3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8" y="2112061"/>
            <a:ext cx="3696216" cy="3277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EA8189-3E62-736C-4741-B13E688E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17" y="2543692"/>
            <a:ext cx="5715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053B18-7F23-D4D4-D3D8-6DE167007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42" y="2554393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844</Words>
  <Application>Microsoft Office PowerPoint</Application>
  <PresentationFormat>와이드스크린</PresentationFormat>
  <Paragraphs>216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나눔스퀘어 Bold</vt:lpstr>
      <vt:lpstr>G마켓 산스 TTF Medium</vt:lpstr>
      <vt:lpstr>나눔스퀘어 ExtraBold</vt:lpstr>
      <vt:lpstr>나눔스퀘어</vt:lpstr>
      <vt:lpstr>Arial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713</cp:revision>
  <dcterms:created xsi:type="dcterms:W3CDTF">2018-08-02T07:05:36Z</dcterms:created>
  <dcterms:modified xsi:type="dcterms:W3CDTF">2022-06-12T15:47:02Z</dcterms:modified>
</cp:coreProperties>
</file>