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1" r:id="rId5"/>
    <p:sldId id="672" r:id="rId6"/>
    <p:sldId id="674" r:id="rId7"/>
    <p:sldId id="682" r:id="rId8"/>
    <p:sldId id="683" r:id="rId9"/>
    <p:sldId id="681" r:id="rId10"/>
  </p:sldIdLst>
  <p:sldSz cx="12192000" cy="6858000"/>
  <p:notesSz cx="6858000" cy="9144000"/>
  <p:embeddedFontLst>
    <p:embeddedFont>
      <p:font typeface="나눔스퀘어" panose="020B0600000101010101" pitchFamily="50" charset="-127"/>
      <p:regular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232752" y="1943089"/>
            <a:ext cx="11628000" cy="3286041"/>
            <a:chOff x="232752" y="1943056"/>
            <a:chExt cx="14133075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232752" y="1978890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21160" y="4753337"/>
                <a:ext cx="1490215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구성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Done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703876" y="1943056"/>
              <a:ext cx="4661951" cy="3958051"/>
              <a:chOff x="3504206" y="1755938"/>
              <a:chExt cx="4661951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시연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05CA83-37B3-D302-D48A-0EFA18B2B657}"/>
                  </a:ext>
                </a:extLst>
              </p:cNvPr>
              <p:cNvSpPr txBox="1"/>
              <p:nvPr/>
            </p:nvSpPr>
            <p:spPr>
              <a:xfrm>
                <a:off x="3504206" y="4753285"/>
                <a:ext cx="1627420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 Tic-Tac-Toe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모든 병원정보를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진료과목을 선택할 수 있어 더욱 정확한 정보전달이 가능하다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병원의 위치를 알려준다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경기도 병원 현황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| </a:t>
              </a:r>
              <a:r>
                <a:rPr lang="ko-KR" altLang="en-US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공공데이터포털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네이버 클라우드 플랫폼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47199"/>
              </p:ext>
            </p:extLst>
          </p:nvPr>
        </p:nvGraphicFramePr>
        <p:xfrm>
          <a:off x="7669431" y="1312050"/>
          <a:ext cx="3773102" cy="5117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9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경기도내 시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안양시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9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병원종류선택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한방병원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종합병원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9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진료과선택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치과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내과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해당하는 병원 출력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어디병원 로고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검색버튼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687064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네이버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9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해당병원 정보출력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11E2C1C-8D9E-5437-EDC0-46272967A21C}"/>
              </a:ext>
            </a:extLst>
          </p:cNvPr>
          <p:cNvSpPr/>
          <p:nvPr/>
        </p:nvSpPr>
        <p:spPr>
          <a:xfrm>
            <a:off x="823667" y="1329972"/>
            <a:ext cx="6668360" cy="509910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2A1730-9FD1-7DCC-1BBF-6DA1822564C8}"/>
              </a:ext>
            </a:extLst>
          </p:cNvPr>
          <p:cNvSpPr/>
          <p:nvPr/>
        </p:nvSpPr>
        <p:spPr>
          <a:xfrm>
            <a:off x="1378656" y="1563057"/>
            <a:ext cx="2623092" cy="5079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573886-9D80-DB92-E793-E4E33E108A57}"/>
              </a:ext>
            </a:extLst>
          </p:cNvPr>
          <p:cNvSpPr/>
          <p:nvPr/>
        </p:nvSpPr>
        <p:spPr>
          <a:xfrm>
            <a:off x="1378656" y="2960760"/>
            <a:ext cx="2623092" cy="5079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진료과목내용정보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409BCD-1FB9-4EA4-EC82-FF3EC8D5AC62}"/>
              </a:ext>
            </a:extLst>
          </p:cNvPr>
          <p:cNvSpPr/>
          <p:nvPr/>
        </p:nvSpPr>
        <p:spPr>
          <a:xfrm>
            <a:off x="1378656" y="3629230"/>
            <a:ext cx="2628000" cy="2628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0C27C8-AF5A-CBBF-AA06-4AAD122E7076}"/>
              </a:ext>
            </a:extLst>
          </p:cNvPr>
          <p:cNvSpPr/>
          <p:nvPr/>
        </p:nvSpPr>
        <p:spPr>
          <a:xfrm>
            <a:off x="4306170" y="3629230"/>
            <a:ext cx="2800495" cy="2628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7D28F4-3CED-76C1-AB00-51275E62CA62}"/>
              </a:ext>
            </a:extLst>
          </p:cNvPr>
          <p:cNvSpPr/>
          <p:nvPr/>
        </p:nvSpPr>
        <p:spPr>
          <a:xfrm>
            <a:off x="4306171" y="2437560"/>
            <a:ext cx="866398" cy="86639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859A58-F285-C11B-FBC5-D0E9A63E295C}"/>
              </a:ext>
            </a:extLst>
          </p:cNvPr>
          <p:cNvSpPr/>
          <p:nvPr/>
        </p:nvSpPr>
        <p:spPr>
          <a:xfrm>
            <a:off x="4306171" y="1560678"/>
            <a:ext cx="2800496" cy="5079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9DC99E-62F5-2308-EA1A-20B31D5BE581}"/>
              </a:ext>
            </a:extLst>
          </p:cNvPr>
          <p:cNvSpPr/>
          <p:nvPr/>
        </p:nvSpPr>
        <p:spPr>
          <a:xfrm>
            <a:off x="1378656" y="2292290"/>
            <a:ext cx="2623092" cy="5079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병원종류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9F1831-DA70-92D8-FD1D-95EE6A7A603C}"/>
              </a:ext>
            </a:extLst>
          </p:cNvPr>
          <p:cNvSpPr>
            <a:spLocks noChangeAspect="1"/>
          </p:cNvSpPr>
          <p:nvPr/>
        </p:nvSpPr>
        <p:spPr>
          <a:xfrm>
            <a:off x="1274841" y="1458166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9FE4EA4-D112-EEA1-0D10-28E51123FD7D}"/>
              </a:ext>
            </a:extLst>
          </p:cNvPr>
          <p:cNvSpPr>
            <a:spLocks noChangeAspect="1"/>
          </p:cNvSpPr>
          <p:nvPr/>
        </p:nvSpPr>
        <p:spPr>
          <a:xfrm>
            <a:off x="1277300" y="2175871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6D3BBAD-20B3-5AD3-C273-8CC77E2C9FB0}"/>
              </a:ext>
            </a:extLst>
          </p:cNvPr>
          <p:cNvSpPr>
            <a:spLocks noChangeAspect="1"/>
          </p:cNvSpPr>
          <p:nvPr/>
        </p:nvSpPr>
        <p:spPr>
          <a:xfrm>
            <a:off x="1274841" y="3553132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D626588-9D2A-6178-2620-DDB691C3D944}"/>
              </a:ext>
            </a:extLst>
          </p:cNvPr>
          <p:cNvSpPr>
            <a:spLocks noChangeAspect="1"/>
          </p:cNvSpPr>
          <p:nvPr/>
        </p:nvSpPr>
        <p:spPr>
          <a:xfrm>
            <a:off x="4232737" y="1456156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1A3C22-D272-41A2-B853-A0CAE8EF540C}"/>
              </a:ext>
            </a:extLst>
          </p:cNvPr>
          <p:cNvSpPr>
            <a:spLocks noChangeAspect="1"/>
          </p:cNvSpPr>
          <p:nvPr/>
        </p:nvSpPr>
        <p:spPr>
          <a:xfrm>
            <a:off x="4232737" y="3572756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6A8BC14-8F45-D09A-4DAE-26BD98AD1AE4}"/>
              </a:ext>
            </a:extLst>
          </p:cNvPr>
          <p:cNvSpPr>
            <a:spLocks noChangeAspect="1"/>
          </p:cNvSpPr>
          <p:nvPr/>
        </p:nvSpPr>
        <p:spPr>
          <a:xfrm>
            <a:off x="1274841" y="2874684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142BFA-760C-2FCF-D783-B47AA34437C7}"/>
              </a:ext>
            </a:extLst>
          </p:cNvPr>
          <p:cNvSpPr/>
          <p:nvPr/>
        </p:nvSpPr>
        <p:spPr>
          <a:xfrm>
            <a:off x="5276983" y="2437560"/>
            <a:ext cx="866398" cy="86639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이메일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94B4F9-42E6-DFD1-A3CA-65852D4A1AC6}"/>
              </a:ext>
            </a:extLst>
          </p:cNvPr>
          <p:cNvSpPr/>
          <p:nvPr/>
        </p:nvSpPr>
        <p:spPr>
          <a:xfrm>
            <a:off x="6240269" y="2437560"/>
            <a:ext cx="866398" cy="86639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BCFAB2-EC13-CDED-C10E-493ACC3156E0}"/>
              </a:ext>
            </a:extLst>
          </p:cNvPr>
          <p:cNvSpPr>
            <a:spLocks noChangeAspect="1"/>
          </p:cNvSpPr>
          <p:nvPr/>
        </p:nvSpPr>
        <p:spPr>
          <a:xfrm>
            <a:off x="5207310" y="2229349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37BC78-6283-5951-8946-16192D18F90E}"/>
              </a:ext>
            </a:extLst>
          </p:cNvPr>
          <p:cNvSpPr>
            <a:spLocks noChangeAspect="1"/>
          </p:cNvSpPr>
          <p:nvPr/>
        </p:nvSpPr>
        <p:spPr>
          <a:xfrm>
            <a:off x="4229326" y="2229348"/>
            <a:ext cx="327239" cy="3272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4C0ACCD-01C3-AF02-5CF5-7071C169518B}"/>
              </a:ext>
            </a:extLst>
          </p:cNvPr>
          <p:cNvSpPr>
            <a:spLocks noChangeAspect="1"/>
          </p:cNvSpPr>
          <p:nvPr/>
        </p:nvSpPr>
        <p:spPr>
          <a:xfrm>
            <a:off x="6194392" y="2229349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5" name="UI시연">
            <a:hlinkClick r:id="" action="ppaction://media"/>
            <a:extLst>
              <a:ext uri="{FF2B5EF4-FFF2-40B4-BE49-F238E27FC236}">
                <a16:creationId xmlns:a16="http://schemas.microsoft.com/office/drawing/2014/main" id="{17EF074F-82B2-6B9C-6B30-9249A4EDAB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0539" t="16297" r="31330" b="21551"/>
          <a:stretch/>
        </p:blipFill>
        <p:spPr>
          <a:xfrm>
            <a:off x="2432050" y="1163691"/>
            <a:ext cx="7327900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11503"/>
              </p:ext>
            </p:extLst>
          </p:nvPr>
        </p:nvGraphicFramePr>
        <p:xfrm>
          <a:off x="1092950" y="1249789"/>
          <a:ext cx="10006849" cy="50988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6331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85315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3609543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1445660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Todo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Done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(4.27~5.3)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준비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포털 이용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사례조사 및 활용 신청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생성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(5.4~5.10)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제작 및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(5.11~ 5.17)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 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(5/17)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문서화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발표영상 촬영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(5.18~5.24)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(5.25~5.31)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C/C++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배포파일 작성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(5/31)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(6.1~6.7)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 구현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(6.8~6.14)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및 보완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(6/14)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0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348</Words>
  <Application>Microsoft Office PowerPoint</Application>
  <PresentationFormat>와이드스크린</PresentationFormat>
  <Paragraphs>126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</vt:lpstr>
      <vt:lpstr>맑은 고딕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696</cp:revision>
  <dcterms:created xsi:type="dcterms:W3CDTF">2018-08-02T07:05:36Z</dcterms:created>
  <dcterms:modified xsi:type="dcterms:W3CDTF">2022-05-24T04:33:59Z</dcterms:modified>
</cp:coreProperties>
</file>