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9" r:id="rId2"/>
    <p:sldId id="262" r:id="rId3"/>
    <p:sldId id="300" r:id="rId4"/>
    <p:sldId id="298" r:id="rId5"/>
    <p:sldId id="296" r:id="rId6"/>
    <p:sldId id="299" r:id="rId7"/>
    <p:sldId id="301" r:id="rId8"/>
    <p:sldId id="297" r:id="rId9"/>
    <p:sldId id="290" r:id="rId10"/>
  </p:sldIdLst>
  <p:sldSz cx="12192000" cy="6858000"/>
  <p:notesSz cx="6858000" cy="9144000"/>
  <p:embeddedFontLst>
    <p:embeddedFont>
      <p:font typeface="KoPubWorld돋움체 Bold" panose="020B0600000101010101" charset="-127"/>
      <p:bold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나눔스퀘어 Light" panose="020B060000010101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44F"/>
    <a:srgbClr val="1A2F36"/>
    <a:srgbClr val="376575"/>
    <a:srgbClr val="4B899F"/>
    <a:srgbClr val="E6E6E6"/>
    <a:srgbClr val="B14629"/>
    <a:srgbClr val="5E9CB2"/>
    <a:srgbClr val="5395AD"/>
    <a:srgbClr val="4E8DA4"/>
    <a:srgbClr val="447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4C941-2413-4544-A5AC-2024D53E2220}" v="54" dt="2022-05-03T03:37:01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1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정연(2019180025)" userId="cf8cff5a-fd2e-4266-bc1f-238e267c22fa" providerId="ADAL" clId="{3A24C941-2413-4544-A5AC-2024D53E2220}"/>
    <pc:docChg chg="undo custSel addSld delSld modSld">
      <pc:chgData name="우정연(2019180025)" userId="cf8cff5a-fd2e-4266-bc1f-238e267c22fa" providerId="ADAL" clId="{3A24C941-2413-4544-A5AC-2024D53E2220}" dt="2022-05-03T03:37:11.590" v="463" actId="478"/>
      <pc:docMkLst>
        <pc:docMk/>
      </pc:docMkLst>
      <pc:sldChg chg="addSp modSp mod">
        <pc:chgData name="우정연(2019180025)" userId="cf8cff5a-fd2e-4266-bc1f-238e267c22fa" providerId="ADAL" clId="{3A24C941-2413-4544-A5AC-2024D53E2220}" dt="2022-05-03T03:30:34.746" v="200" actId="1076"/>
        <pc:sldMkLst>
          <pc:docMk/>
          <pc:sldMk cId="82147213" sldId="262"/>
        </pc:sldMkLst>
        <pc:spChg chg="mod">
          <ac:chgData name="우정연(2019180025)" userId="cf8cff5a-fd2e-4266-bc1f-238e267c22fa" providerId="ADAL" clId="{3A24C941-2413-4544-A5AC-2024D53E2220}" dt="2022-05-03T03:30:34.746" v="200" actId="1076"/>
          <ac:spMkLst>
            <pc:docMk/>
            <pc:sldMk cId="82147213" sldId="262"/>
            <ac:spMk id="5" creationId="{00000000-0000-0000-0000-000000000000}"/>
          </ac:spMkLst>
        </pc:spChg>
        <pc:spChg chg="mod">
          <ac:chgData name="우정연(2019180025)" userId="cf8cff5a-fd2e-4266-bc1f-238e267c22fa" providerId="ADAL" clId="{3A24C941-2413-4544-A5AC-2024D53E2220}" dt="2022-05-03T03:30:34.746" v="200" actId="1076"/>
          <ac:spMkLst>
            <pc:docMk/>
            <pc:sldMk cId="82147213" sldId="262"/>
            <ac:spMk id="10" creationId="{00000000-0000-0000-0000-000000000000}"/>
          </ac:spMkLst>
        </pc:spChg>
        <pc:spChg chg="mod">
          <ac:chgData name="우정연(2019180025)" userId="cf8cff5a-fd2e-4266-bc1f-238e267c22fa" providerId="ADAL" clId="{3A24C941-2413-4544-A5AC-2024D53E2220}" dt="2022-05-03T03:30:34.746" v="200" actId="1076"/>
          <ac:spMkLst>
            <pc:docMk/>
            <pc:sldMk cId="82147213" sldId="262"/>
            <ac:spMk id="11" creationId="{00000000-0000-0000-0000-000000000000}"/>
          </ac:spMkLst>
        </pc:spChg>
        <pc:spChg chg="mod">
          <ac:chgData name="우정연(2019180025)" userId="cf8cff5a-fd2e-4266-bc1f-238e267c22fa" providerId="ADAL" clId="{3A24C941-2413-4544-A5AC-2024D53E2220}" dt="2022-05-03T03:30:34.746" v="200" actId="1076"/>
          <ac:spMkLst>
            <pc:docMk/>
            <pc:sldMk cId="82147213" sldId="262"/>
            <ac:spMk id="12" creationId="{00000000-0000-0000-0000-000000000000}"/>
          </ac:spMkLst>
        </pc:spChg>
        <pc:spChg chg="add mod">
          <ac:chgData name="우정연(2019180025)" userId="cf8cff5a-fd2e-4266-bc1f-238e267c22fa" providerId="ADAL" clId="{3A24C941-2413-4544-A5AC-2024D53E2220}" dt="2022-05-03T03:30:34.746" v="200" actId="1076"/>
          <ac:spMkLst>
            <pc:docMk/>
            <pc:sldMk cId="82147213" sldId="262"/>
            <ac:spMk id="15" creationId="{44185E00-0A3C-DC40-899B-0FEA1052284E}"/>
          </ac:spMkLst>
        </pc:spChg>
      </pc:sldChg>
      <pc:sldChg chg="del">
        <pc:chgData name="우정연(2019180025)" userId="cf8cff5a-fd2e-4266-bc1f-238e267c22fa" providerId="ADAL" clId="{3A24C941-2413-4544-A5AC-2024D53E2220}" dt="2022-05-03T03:28:43.423" v="3" actId="47"/>
        <pc:sldMkLst>
          <pc:docMk/>
          <pc:sldMk cId="1078757094" sldId="266"/>
        </pc:sldMkLst>
      </pc:sldChg>
      <pc:sldChg chg="del">
        <pc:chgData name="우정연(2019180025)" userId="cf8cff5a-fd2e-4266-bc1f-238e267c22fa" providerId="ADAL" clId="{3A24C941-2413-4544-A5AC-2024D53E2220}" dt="2022-05-03T03:28:42.120" v="2" actId="47"/>
        <pc:sldMkLst>
          <pc:docMk/>
          <pc:sldMk cId="2836381534" sldId="292"/>
        </pc:sldMkLst>
      </pc:sldChg>
      <pc:sldChg chg="del">
        <pc:chgData name="우정연(2019180025)" userId="cf8cff5a-fd2e-4266-bc1f-238e267c22fa" providerId="ADAL" clId="{3A24C941-2413-4544-A5AC-2024D53E2220}" dt="2022-05-03T03:28:41.525" v="1" actId="47"/>
        <pc:sldMkLst>
          <pc:docMk/>
          <pc:sldMk cId="3958331339" sldId="293"/>
        </pc:sldMkLst>
      </pc:sldChg>
      <pc:sldChg chg="del">
        <pc:chgData name="우정연(2019180025)" userId="cf8cff5a-fd2e-4266-bc1f-238e267c22fa" providerId="ADAL" clId="{3A24C941-2413-4544-A5AC-2024D53E2220}" dt="2022-05-03T03:28:40.863" v="0" actId="47"/>
        <pc:sldMkLst>
          <pc:docMk/>
          <pc:sldMk cId="820197571" sldId="295"/>
        </pc:sldMkLst>
      </pc:sldChg>
      <pc:sldChg chg="modSp mod">
        <pc:chgData name="우정연(2019180025)" userId="cf8cff5a-fd2e-4266-bc1f-238e267c22fa" providerId="ADAL" clId="{3A24C941-2413-4544-A5AC-2024D53E2220}" dt="2022-05-03T03:36:37.898" v="427" actId="20577"/>
        <pc:sldMkLst>
          <pc:docMk/>
          <pc:sldMk cId="414291429" sldId="296"/>
        </pc:sldMkLst>
        <pc:spChg chg="mod">
          <ac:chgData name="우정연(2019180025)" userId="cf8cff5a-fd2e-4266-bc1f-238e267c22fa" providerId="ADAL" clId="{3A24C941-2413-4544-A5AC-2024D53E2220}" dt="2022-05-03T03:36:37.898" v="427" actId="20577"/>
          <ac:spMkLst>
            <pc:docMk/>
            <pc:sldMk cId="414291429" sldId="296"/>
            <ac:spMk id="31" creationId="{00000000-0000-0000-0000-000000000000}"/>
          </ac:spMkLst>
        </pc:spChg>
      </pc:sldChg>
      <pc:sldChg chg="addSp delSp modSp add mod modClrScheme chgLayout">
        <pc:chgData name="우정연(2019180025)" userId="cf8cff5a-fd2e-4266-bc1f-238e267c22fa" providerId="ADAL" clId="{3A24C941-2413-4544-A5AC-2024D53E2220}" dt="2022-05-03T03:35:19.312" v="300" actId="1076"/>
        <pc:sldMkLst>
          <pc:docMk/>
          <pc:sldMk cId="1952685755" sldId="297"/>
        </pc:sldMkLst>
        <pc:spChg chg="add del mod ord">
          <ac:chgData name="우정연(2019180025)" userId="cf8cff5a-fd2e-4266-bc1f-238e267c22fa" providerId="ADAL" clId="{3A24C941-2413-4544-A5AC-2024D53E2220}" dt="2022-05-03T03:31:41.348" v="244" actId="478"/>
          <ac:spMkLst>
            <pc:docMk/>
            <pc:sldMk cId="1952685755" sldId="297"/>
            <ac:spMk id="2" creationId="{43BF8487-7652-F9F0-5A2E-0201231C94B8}"/>
          </ac:spMkLst>
        </pc:spChg>
        <pc:spChg chg="add del">
          <ac:chgData name="우정연(2019180025)" userId="cf8cff5a-fd2e-4266-bc1f-238e267c22fa" providerId="ADAL" clId="{3A24C941-2413-4544-A5AC-2024D53E2220}" dt="2022-05-03T03:31:53.484" v="250" actId="478"/>
          <ac:spMkLst>
            <pc:docMk/>
            <pc:sldMk cId="1952685755" sldId="297"/>
            <ac:spMk id="3" creationId="{00000000-0000-0000-0000-000000000000}"/>
          </ac:spMkLst>
        </pc:spChg>
        <pc:spChg chg="add del mod ord">
          <ac:chgData name="우정연(2019180025)" userId="cf8cff5a-fd2e-4266-bc1f-238e267c22fa" providerId="ADAL" clId="{3A24C941-2413-4544-A5AC-2024D53E2220}" dt="2022-05-03T03:31:49.156" v="247" actId="700"/>
          <ac:spMkLst>
            <pc:docMk/>
            <pc:sldMk cId="1952685755" sldId="297"/>
            <ac:spMk id="4" creationId="{13E226C9-1D48-2A09-DF4D-6ED8011D3D24}"/>
          </ac:spMkLst>
        </pc:spChg>
        <pc:spChg chg="add del mod ord">
          <ac:chgData name="우정연(2019180025)" userId="cf8cff5a-fd2e-4266-bc1f-238e267c22fa" providerId="ADAL" clId="{3A24C941-2413-4544-A5AC-2024D53E2220}" dt="2022-05-03T03:31:49.156" v="247" actId="700"/>
          <ac:spMkLst>
            <pc:docMk/>
            <pc:sldMk cId="1952685755" sldId="297"/>
            <ac:spMk id="5" creationId="{95E657BB-EBC3-94EA-AF2C-74DB641462FA}"/>
          </ac:spMkLst>
        </pc:spChg>
        <pc:spChg chg="add del mod ord">
          <ac:chgData name="우정연(2019180025)" userId="cf8cff5a-fd2e-4266-bc1f-238e267c22fa" providerId="ADAL" clId="{3A24C941-2413-4544-A5AC-2024D53E2220}" dt="2022-05-03T03:31:51.297" v="248" actId="478"/>
          <ac:spMkLst>
            <pc:docMk/>
            <pc:sldMk cId="1952685755" sldId="297"/>
            <ac:spMk id="6" creationId="{B892D8F2-E739-39BA-A458-175B95869CB7}"/>
          </ac:spMkLst>
        </pc:spChg>
        <pc:spChg chg="add del mod ord">
          <ac:chgData name="우정연(2019180025)" userId="cf8cff5a-fd2e-4266-bc1f-238e267c22fa" providerId="ADAL" clId="{3A24C941-2413-4544-A5AC-2024D53E2220}" dt="2022-05-03T03:31:55.457" v="251" actId="478"/>
          <ac:spMkLst>
            <pc:docMk/>
            <pc:sldMk cId="1952685755" sldId="297"/>
            <ac:spMk id="7" creationId="{4BED67CE-5ADB-A267-D626-EE0C34E233C1}"/>
          </ac:spMkLst>
        </pc:spChg>
        <pc:spChg chg="add del mod ord">
          <ac:chgData name="우정연(2019180025)" userId="cf8cff5a-fd2e-4266-bc1f-238e267c22fa" providerId="ADAL" clId="{3A24C941-2413-4544-A5AC-2024D53E2220}" dt="2022-05-03T03:35:14.473" v="298" actId="478"/>
          <ac:spMkLst>
            <pc:docMk/>
            <pc:sldMk cId="1952685755" sldId="297"/>
            <ac:spMk id="8" creationId="{D03F57C2-699E-8DBD-FE93-09917A727268}"/>
          </ac:spMkLst>
        </pc:spChg>
        <pc:spChg chg="add del mod ord">
          <ac:chgData name="우정연(2019180025)" userId="cf8cff5a-fd2e-4266-bc1f-238e267c22fa" providerId="ADAL" clId="{3A24C941-2413-4544-A5AC-2024D53E2220}" dt="2022-05-03T03:32:02.281" v="252" actId="478"/>
          <ac:spMkLst>
            <pc:docMk/>
            <pc:sldMk cId="1952685755" sldId="297"/>
            <ac:spMk id="10" creationId="{8B104FD3-A86E-DAE9-9DEE-B4E632A624EB}"/>
          </ac:spMkLst>
        </pc:spChg>
        <pc:spChg chg="add del mod ord">
          <ac:chgData name="우정연(2019180025)" userId="cf8cff5a-fd2e-4266-bc1f-238e267c22fa" providerId="ADAL" clId="{3A24C941-2413-4544-A5AC-2024D53E2220}" dt="2022-05-03T03:35:16.340" v="299" actId="478"/>
          <ac:spMkLst>
            <pc:docMk/>
            <pc:sldMk cId="1952685755" sldId="297"/>
            <ac:spMk id="12" creationId="{D534C83D-0A53-D640-DC41-9FCFB58CC9A7}"/>
          </ac:spMkLst>
        </pc:spChg>
        <pc:spChg chg="add mod">
          <ac:chgData name="우정연(2019180025)" userId="cf8cff5a-fd2e-4266-bc1f-238e267c22fa" providerId="ADAL" clId="{3A24C941-2413-4544-A5AC-2024D53E2220}" dt="2022-05-03T03:35:19.312" v="300" actId="1076"/>
          <ac:spMkLst>
            <pc:docMk/>
            <pc:sldMk cId="1952685755" sldId="297"/>
            <ac:spMk id="19" creationId="{ADE449ED-CAF1-FC07-07EA-D231B112B58D}"/>
          </ac:spMkLst>
        </pc:spChg>
        <pc:spChg chg="mod">
          <ac:chgData name="우정연(2019180025)" userId="cf8cff5a-fd2e-4266-bc1f-238e267c22fa" providerId="ADAL" clId="{3A24C941-2413-4544-A5AC-2024D53E2220}" dt="2022-05-03T03:31:30.478" v="241"/>
          <ac:spMkLst>
            <pc:docMk/>
            <pc:sldMk cId="1952685755" sldId="297"/>
            <ac:spMk id="31" creationId="{00000000-0000-0000-0000-000000000000}"/>
          </ac:spMkLst>
        </pc:spChg>
        <pc:graphicFrameChg chg="del">
          <ac:chgData name="우정연(2019180025)" userId="cf8cff5a-fd2e-4266-bc1f-238e267c22fa" providerId="ADAL" clId="{3A24C941-2413-4544-A5AC-2024D53E2220}" dt="2022-05-03T03:31:32.862" v="242" actId="478"/>
          <ac:graphicFrameMkLst>
            <pc:docMk/>
            <pc:sldMk cId="1952685755" sldId="297"/>
            <ac:graphicFrameMk id="9" creationId="{339D4CB0-AA9F-4441-9849-DE5F1D2D08D5}"/>
          </ac:graphicFrameMkLst>
        </pc:graphicFrameChg>
        <pc:picChg chg="add mod">
          <ac:chgData name="우정연(2019180025)" userId="cf8cff5a-fd2e-4266-bc1f-238e267c22fa" providerId="ADAL" clId="{3A24C941-2413-4544-A5AC-2024D53E2220}" dt="2022-05-03T03:33:53.151" v="280" actId="1076"/>
          <ac:picMkLst>
            <pc:docMk/>
            <pc:sldMk cId="1952685755" sldId="297"/>
            <ac:picMk id="1026" creationId="{6593DC86-BE69-2044-A74F-860AB84A7E64}"/>
          </ac:picMkLst>
        </pc:picChg>
        <pc:picChg chg="add mod">
          <ac:chgData name="우정연(2019180025)" userId="cf8cff5a-fd2e-4266-bc1f-238e267c22fa" providerId="ADAL" clId="{3A24C941-2413-4544-A5AC-2024D53E2220}" dt="2022-05-03T03:33:59.916" v="281" actId="1076"/>
          <ac:picMkLst>
            <pc:docMk/>
            <pc:sldMk cId="1952685755" sldId="297"/>
            <ac:picMk id="1028" creationId="{D4405090-5993-9B40-F8A5-72D620CD38F1}"/>
          </ac:picMkLst>
        </pc:picChg>
      </pc:sldChg>
      <pc:sldChg chg="delSp modSp add mod">
        <pc:chgData name="우정연(2019180025)" userId="cf8cff5a-fd2e-4266-bc1f-238e267c22fa" providerId="ADAL" clId="{3A24C941-2413-4544-A5AC-2024D53E2220}" dt="2022-05-03T03:36:20.683" v="382" actId="478"/>
        <pc:sldMkLst>
          <pc:docMk/>
          <pc:sldMk cId="203306662" sldId="298"/>
        </pc:sldMkLst>
        <pc:spChg chg="mod">
          <ac:chgData name="우정연(2019180025)" userId="cf8cff5a-fd2e-4266-bc1f-238e267c22fa" providerId="ADAL" clId="{3A24C941-2413-4544-A5AC-2024D53E2220}" dt="2022-05-03T03:36:18.049" v="381" actId="20577"/>
          <ac:spMkLst>
            <pc:docMk/>
            <pc:sldMk cId="203306662" sldId="298"/>
            <ac:spMk id="31" creationId="{00000000-0000-0000-0000-000000000000}"/>
          </ac:spMkLst>
        </pc:spChg>
        <pc:graphicFrameChg chg="del">
          <ac:chgData name="우정연(2019180025)" userId="cf8cff5a-fd2e-4266-bc1f-238e267c22fa" providerId="ADAL" clId="{3A24C941-2413-4544-A5AC-2024D53E2220}" dt="2022-05-03T03:36:20.683" v="382" actId="478"/>
          <ac:graphicFrameMkLst>
            <pc:docMk/>
            <pc:sldMk cId="203306662" sldId="298"/>
            <ac:graphicFrameMk id="9" creationId="{339D4CB0-AA9F-4441-9849-DE5F1D2D08D5}"/>
          </ac:graphicFrameMkLst>
        </pc:graphicFrameChg>
      </pc:sldChg>
      <pc:sldChg chg="delSp modSp add mod">
        <pc:chgData name="우정연(2019180025)" userId="cf8cff5a-fd2e-4266-bc1f-238e267c22fa" providerId="ADAL" clId="{3A24C941-2413-4544-A5AC-2024D53E2220}" dt="2022-05-03T03:36:52.387" v="438" actId="478"/>
        <pc:sldMkLst>
          <pc:docMk/>
          <pc:sldMk cId="883049393" sldId="299"/>
        </pc:sldMkLst>
        <pc:spChg chg="mod">
          <ac:chgData name="우정연(2019180025)" userId="cf8cff5a-fd2e-4266-bc1f-238e267c22fa" providerId="ADAL" clId="{3A24C941-2413-4544-A5AC-2024D53E2220}" dt="2022-05-03T03:36:42.049" v="434" actId="20577"/>
          <ac:spMkLst>
            <pc:docMk/>
            <pc:sldMk cId="883049393" sldId="299"/>
            <ac:spMk id="31" creationId="{00000000-0000-0000-0000-000000000000}"/>
          </ac:spMkLst>
        </pc:spChg>
        <pc:graphicFrameChg chg="del">
          <ac:chgData name="우정연(2019180025)" userId="cf8cff5a-fd2e-4266-bc1f-238e267c22fa" providerId="ADAL" clId="{3A24C941-2413-4544-A5AC-2024D53E2220}" dt="2022-05-03T03:36:52.387" v="438" actId="478"/>
          <ac:graphicFrameMkLst>
            <pc:docMk/>
            <pc:sldMk cId="883049393" sldId="299"/>
            <ac:graphicFrameMk id="9" creationId="{339D4CB0-AA9F-4441-9849-DE5F1D2D08D5}"/>
          </ac:graphicFrameMkLst>
        </pc:graphicFrameChg>
      </pc:sldChg>
      <pc:sldChg chg="delSp modSp add mod">
        <pc:chgData name="우정연(2019180025)" userId="cf8cff5a-fd2e-4266-bc1f-238e267c22fa" providerId="ADAL" clId="{3A24C941-2413-4544-A5AC-2024D53E2220}" dt="2022-05-03T03:36:03.089" v="347" actId="478"/>
        <pc:sldMkLst>
          <pc:docMk/>
          <pc:sldMk cId="2266267225" sldId="300"/>
        </pc:sldMkLst>
        <pc:spChg chg="mod">
          <ac:chgData name="우정연(2019180025)" userId="cf8cff5a-fd2e-4266-bc1f-238e267c22fa" providerId="ADAL" clId="{3A24C941-2413-4544-A5AC-2024D53E2220}" dt="2022-05-03T03:36:02.025" v="346"/>
          <ac:spMkLst>
            <pc:docMk/>
            <pc:sldMk cId="2266267225" sldId="300"/>
            <ac:spMk id="31" creationId="{00000000-0000-0000-0000-000000000000}"/>
          </ac:spMkLst>
        </pc:spChg>
        <pc:graphicFrameChg chg="del">
          <ac:chgData name="우정연(2019180025)" userId="cf8cff5a-fd2e-4266-bc1f-238e267c22fa" providerId="ADAL" clId="{3A24C941-2413-4544-A5AC-2024D53E2220}" dt="2022-05-03T03:36:03.089" v="347" actId="478"/>
          <ac:graphicFrameMkLst>
            <pc:docMk/>
            <pc:sldMk cId="2266267225" sldId="300"/>
            <ac:graphicFrameMk id="9" creationId="{339D4CB0-AA9F-4441-9849-DE5F1D2D08D5}"/>
          </ac:graphicFrameMkLst>
        </pc:graphicFrameChg>
      </pc:sldChg>
      <pc:sldChg chg="new del">
        <pc:chgData name="우정연(2019180025)" userId="cf8cff5a-fd2e-4266-bc1f-238e267c22fa" providerId="ADAL" clId="{3A24C941-2413-4544-A5AC-2024D53E2220}" dt="2022-05-03T03:36:48.478" v="436" actId="47"/>
        <pc:sldMkLst>
          <pc:docMk/>
          <pc:sldMk cId="1237596044" sldId="301"/>
        </pc:sldMkLst>
      </pc:sldChg>
      <pc:sldChg chg="delSp modSp add mod">
        <pc:chgData name="우정연(2019180025)" userId="cf8cff5a-fd2e-4266-bc1f-238e267c22fa" providerId="ADAL" clId="{3A24C941-2413-4544-A5AC-2024D53E2220}" dt="2022-05-03T03:37:11.590" v="463" actId="478"/>
        <pc:sldMkLst>
          <pc:docMk/>
          <pc:sldMk cId="2047745243" sldId="301"/>
        </pc:sldMkLst>
        <pc:spChg chg="mod">
          <ac:chgData name="우정연(2019180025)" userId="cf8cff5a-fd2e-4266-bc1f-238e267c22fa" providerId="ADAL" clId="{3A24C941-2413-4544-A5AC-2024D53E2220}" dt="2022-05-03T03:37:04.940" v="462" actId="20577"/>
          <ac:spMkLst>
            <pc:docMk/>
            <pc:sldMk cId="2047745243" sldId="301"/>
            <ac:spMk id="31" creationId="{00000000-0000-0000-0000-000000000000}"/>
          </ac:spMkLst>
        </pc:spChg>
        <pc:graphicFrameChg chg="del">
          <ac:chgData name="우정연(2019180025)" userId="cf8cff5a-fd2e-4266-bc1f-238e267c22fa" providerId="ADAL" clId="{3A24C941-2413-4544-A5AC-2024D53E2220}" dt="2022-05-03T03:37:11.590" v="463" actId="478"/>
          <ac:graphicFrameMkLst>
            <pc:docMk/>
            <pc:sldMk cId="2047745243" sldId="301"/>
            <ac:graphicFrameMk id="9" creationId="{339D4CB0-AA9F-4441-9849-DE5F1D2D08D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18ABC-DFCE-42BF-ABE4-35F5075277A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6923A-3348-462F-90E9-6395847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5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5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94F4-2CC2-4BB2-BB28-B0A0BECC3EA7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810B7-697F-41C3-A70E-0A3AC5C4B5C1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88A3DD-C331-4436-813E-65E9B191E848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C8B990-D885-4235-AFFF-1B10C3EC160B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E70FC-1B93-4803-9EB5-67BD12DB60C2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A360E5-E93B-467F-B21B-6399C82DDCB8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65C31-6157-4595-BD0E-3D079089B875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0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F61DB-DC05-4573-8D69-54831F1A475C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4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C14D8-036C-4C43-AAE6-1EA31DCC0506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6A2375-3158-4407-905C-5ADB203C8D4C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1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fld id="{092BDC17-9D98-4166-AC30-E367615325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WOOLUCY/scriptlang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0" y="3076575"/>
            <a:ext cx="3781425" cy="3781425"/>
          </a:xfrm>
          <a:prstGeom prst="rtTriangle">
            <a:avLst/>
          </a:prstGeom>
          <a:gradFill>
            <a:gsLst>
              <a:gs pos="0">
                <a:srgbClr val="00B0F0">
                  <a:alpha val="29000"/>
                </a:srgbClr>
              </a:gs>
              <a:gs pos="52000">
                <a:srgbClr val="00B0F0">
                  <a:alpha val="26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-1947182"/>
            <a:ext cx="8795657" cy="8795657"/>
          </a:xfrm>
          <a:prstGeom prst="rtTriangle">
            <a:avLst/>
          </a:prstGeom>
          <a:gradFill>
            <a:gsLst>
              <a:gs pos="0">
                <a:srgbClr val="00B0F0">
                  <a:alpha val="11000"/>
                </a:srgbClr>
              </a:gs>
              <a:gs pos="52000">
                <a:srgbClr val="00B0F0">
                  <a:alpha val="10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901821" y="1162050"/>
            <a:ext cx="6092890" cy="365760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5437" y="1950976"/>
            <a:ext cx="59811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스크립트언어 </a:t>
            </a:r>
            <a:endParaRPr lang="en-US" altLang="ko-KR" sz="8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기획발표</a:t>
            </a:r>
            <a:endParaRPr lang="en-US" altLang="ko-KR" sz="8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7200" y="5272087"/>
            <a:ext cx="3657600" cy="409575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5165460"/>
            <a:ext cx="3657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2016000000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강경천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2019180025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우정연</a:t>
            </a:r>
          </a:p>
        </p:txBody>
      </p:sp>
    </p:spTree>
    <p:extLst>
      <p:ext uri="{BB962C8B-B14F-4D97-AF65-F5344CB8AC3E}">
        <p14:creationId xmlns:p14="http://schemas.microsoft.com/office/powerpoint/2010/main" val="20781498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702654" y="2066925"/>
            <a:ext cx="2765457" cy="2765457"/>
            <a:chOff x="4489722" y="1619925"/>
            <a:chExt cx="3212457" cy="3212457"/>
          </a:xfrm>
        </p:grpSpPr>
        <p:sp>
          <p:nvSpPr>
            <p:cNvPr id="6" name="직각 삼각형 5"/>
            <p:cNvSpPr/>
            <p:nvPr/>
          </p:nvSpPr>
          <p:spPr>
            <a:xfrm rot="18897692">
              <a:off x="4489822" y="1620025"/>
              <a:ext cx="3212357" cy="3212357"/>
            </a:xfrm>
            <a:prstGeom prst="rtTriangle">
              <a:avLst/>
            </a:prstGeom>
            <a:gradFill>
              <a:gsLst>
                <a:gs pos="0">
                  <a:srgbClr val="00B0F0">
                    <a:alpha val="29000"/>
                  </a:srgbClr>
                </a:gs>
                <a:gs pos="52000">
                  <a:srgbClr val="00B0F0">
                    <a:alpha val="26000"/>
                  </a:srgbClr>
                </a:gs>
                <a:gs pos="100000">
                  <a:srgbClr val="00B0F0">
                    <a:alpha val="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8096888">
              <a:off x="4489722" y="1619925"/>
              <a:ext cx="3212357" cy="3212357"/>
            </a:xfrm>
            <a:prstGeom prst="rtTriangle">
              <a:avLst/>
            </a:prstGeom>
            <a:gradFill>
              <a:gsLst>
                <a:gs pos="0">
                  <a:srgbClr val="00B0F0">
                    <a:alpha val="29000"/>
                  </a:srgbClr>
                </a:gs>
                <a:gs pos="52000">
                  <a:srgbClr val="00B0F0">
                    <a:alpha val="26000"/>
                  </a:srgbClr>
                </a:gs>
                <a:gs pos="100000">
                  <a:srgbClr val="00B0F0">
                    <a:alpha val="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9445" y="2810604"/>
              <a:ext cx="2313111" cy="96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INDEX</a:t>
              </a:r>
              <a:endParaRPr lang="ko-KR" altLang="en-US" sz="4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자유형 8"/>
          <p:cNvSpPr/>
          <p:nvPr/>
        </p:nvSpPr>
        <p:spPr>
          <a:xfrm rot="5400000">
            <a:off x="6705643" y="963641"/>
            <a:ext cx="3657600" cy="471254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9875" y="2056358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프로그램 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9875" y="2593960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사용할 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Open API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875" y="3131562"/>
            <a:ext cx="3083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일정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 (</a:t>
            </a: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Todo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9875" y="3669164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4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구현된 기능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 (Done)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85E00-0A3C-DC40-899B-0FEA1052284E}"/>
              </a:ext>
            </a:extLst>
          </p:cNvPr>
          <p:cNvSpPr txBox="1"/>
          <p:nvPr/>
        </p:nvSpPr>
        <p:spPr>
          <a:xfrm>
            <a:off x="6949875" y="4164470"/>
            <a:ext cx="2470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5 Tic-Tac-Toe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472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7527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01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프로그램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7CA86-9DE2-4671-8A57-78B6DB5E2B3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2672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7527"/>
            <a:ext cx="3826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02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사용할 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Open API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7CA86-9DE2-4671-8A57-78B6DB5E2B3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066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7527"/>
            <a:ext cx="3752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03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일정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 (</a:t>
            </a:r>
            <a:r>
              <a:rPr lang="en-US" altLang="ko-KR" sz="32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Todo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39D4CB0-AA9F-4441-9849-DE5F1D2D0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82971"/>
              </p:ext>
            </p:extLst>
          </p:nvPr>
        </p:nvGraphicFramePr>
        <p:xfrm>
          <a:off x="537649" y="891209"/>
          <a:ext cx="11116701" cy="577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637">
                  <a:extLst>
                    <a:ext uri="{9D8B030D-6E8A-4147-A177-3AD203B41FA5}">
                      <a16:colId xmlns:a16="http://schemas.microsoft.com/office/drawing/2014/main" val="4209946013"/>
                    </a:ext>
                  </a:extLst>
                </a:gridCol>
                <a:gridCol w="1417710">
                  <a:extLst>
                    <a:ext uri="{9D8B030D-6E8A-4147-A177-3AD203B41FA5}">
                      <a16:colId xmlns:a16="http://schemas.microsoft.com/office/drawing/2014/main" val="2514214638"/>
                    </a:ext>
                  </a:extLst>
                </a:gridCol>
                <a:gridCol w="2157726">
                  <a:extLst>
                    <a:ext uri="{9D8B030D-6E8A-4147-A177-3AD203B41FA5}">
                      <a16:colId xmlns:a16="http://schemas.microsoft.com/office/drawing/2014/main" val="3288155460"/>
                    </a:ext>
                  </a:extLst>
                </a:gridCol>
                <a:gridCol w="6671628">
                  <a:extLst>
                    <a:ext uri="{9D8B030D-6E8A-4147-A177-3AD203B41FA5}">
                      <a16:colId xmlns:a16="http://schemas.microsoft.com/office/drawing/2014/main" val="1588893407"/>
                    </a:ext>
                  </a:extLst>
                </a:gridCol>
              </a:tblGrid>
              <a:tr h="8488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주제선정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화면구상 및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endParaRPr lang="ko-KR" altLang="en-US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4437"/>
                  </a:ext>
                </a:extLst>
              </a:tr>
              <a:tr h="79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 기능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42122"/>
                  </a:ext>
                </a:extLst>
              </a:tr>
              <a:tr h="8488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기획발표</a:t>
                      </a:r>
                      <a:endParaRPr lang="en-US" altLang="ko-KR" sz="16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 보내기 구현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다양한 검색 기능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endParaRPr lang="ko-KR" altLang="en-US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736405"/>
                  </a:ext>
                </a:extLst>
              </a:tr>
              <a:tr h="79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18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지도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그래프 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732"/>
                  </a:ext>
                </a:extLst>
              </a:tr>
              <a:tr h="8488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시연 발표</a:t>
                      </a:r>
                      <a:endParaRPr lang="en-US" altLang="ko-KR" sz="16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C/C++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연동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배포파일 만들기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endParaRPr lang="ko-KR" altLang="en-US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53551"/>
                  </a:ext>
                </a:extLst>
              </a:tr>
              <a:tr h="79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~6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텔레그램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연동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63651"/>
                  </a:ext>
                </a:extLst>
              </a:tr>
              <a:tr h="8488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~6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최종구현 발표</a:t>
                      </a:r>
                      <a:endParaRPr lang="en-US" altLang="ko-KR" sz="16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421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47CA86-9DE2-4671-8A57-78B6DB5E2B3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914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7527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04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구현된 기능 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(Done)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7CA86-9DE2-4671-8A57-78B6DB5E2B3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0493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7527"/>
            <a:ext cx="3054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05 Tic-Tac-Toe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7CA86-9DE2-4671-8A57-78B6DB5E2B3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7452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7527"/>
            <a:ext cx="5457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Github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주소 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&amp;  </a:t>
            </a:r>
            <a:r>
              <a:rPr lang="en-US" altLang="ko-KR" sz="32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Youtube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7CA86-9DE2-4671-8A57-78B6DB5E2B3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깃허브를 포트폴리오로 쓰려면 어떻게 해야할까? — hELLO.">
            <a:extLst>
              <a:ext uri="{FF2B5EF4-FFF2-40B4-BE49-F238E27FC236}">
                <a16:creationId xmlns:a16="http://schemas.microsoft.com/office/drawing/2014/main" id="{6593DC86-BE69-2044-A74F-860AB84A7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4" r="27711"/>
          <a:stretch/>
        </p:blipFill>
        <p:spPr bwMode="auto">
          <a:xfrm>
            <a:off x="1816871" y="1905000"/>
            <a:ext cx="320362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튜브 광고 봐도 돈 내야 한다고?…구글 바뀐 약관 오해와 진실 | 중앙일보">
            <a:extLst>
              <a:ext uri="{FF2B5EF4-FFF2-40B4-BE49-F238E27FC236}">
                <a16:creationId xmlns:a16="http://schemas.microsoft.com/office/drawing/2014/main" id="{D4405090-5993-9B40-F8A5-72D620CD3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282828"/>
              </a:clrFrom>
              <a:clrTo>
                <a:srgbClr val="28282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t="31897" r="18967" b="28411"/>
          <a:stretch/>
        </p:blipFill>
        <p:spPr bwMode="auto">
          <a:xfrm>
            <a:off x="7246262" y="2958473"/>
            <a:ext cx="3285205" cy="11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E449ED-CAF1-FC07-07EA-D231B112B58D}"/>
              </a:ext>
            </a:extLst>
          </p:cNvPr>
          <p:cNvSpPr txBox="1"/>
          <p:nvPr/>
        </p:nvSpPr>
        <p:spPr>
          <a:xfrm>
            <a:off x="1184981" y="5536168"/>
            <a:ext cx="469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https://github.com/WOOLUCY/scriptlang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685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0" y="3076575"/>
            <a:ext cx="3781425" cy="3781425"/>
          </a:xfrm>
          <a:prstGeom prst="rtTriangle">
            <a:avLst/>
          </a:prstGeom>
          <a:gradFill>
            <a:gsLst>
              <a:gs pos="0">
                <a:srgbClr val="00B0F0">
                  <a:alpha val="29000"/>
                </a:srgbClr>
              </a:gs>
              <a:gs pos="52000">
                <a:srgbClr val="00B0F0">
                  <a:alpha val="26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-1947182"/>
            <a:ext cx="8795657" cy="8795657"/>
          </a:xfrm>
          <a:prstGeom prst="rtTriangle">
            <a:avLst/>
          </a:prstGeom>
          <a:gradFill>
            <a:gsLst>
              <a:gs pos="0">
                <a:srgbClr val="00B0F0">
                  <a:alpha val="11000"/>
                </a:srgbClr>
              </a:gs>
              <a:gs pos="52000">
                <a:srgbClr val="00B0F0">
                  <a:alpha val="10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267200" y="1555589"/>
            <a:ext cx="3657600" cy="365760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4351" y="2611149"/>
            <a:ext cx="2443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YOU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7200" y="5272087"/>
            <a:ext cx="3657600" cy="409575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582025" y="3774914"/>
            <a:ext cx="2095500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90675" y="3765389"/>
            <a:ext cx="2095500" cy="0"/>
          </a:xfrm>
          <a:prstGeom prst="line">
            <a:avLst/>
          </a:prstGeom>
          <a:ln w="28575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458325" y="3708239"/>
            <a:ext cx="1333500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115550" y="3851114"/>
            <a:ext cx="561975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1950" y="3308189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9575" y="3203414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534400" y="3193889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82025" y="3089114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644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200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나눔스퀘어 ExtraBold</vt:lpstr>
      <vt:lpstr>KoPubWorld돋움체 Bold</vt:lpstr>
      <vt:lpstr>나눔스퀘어 Light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우정연(2019180025)</cp:lastModifiedBy>
  <cp:revision>68</cp:revision>
  <dcterms:created xsi:type="dcterms:W3CDTF">2018-03-01T15:12:07Z</dcterms:created>
  <dcterms:modified xsi:type="dcterms:W3CDTF">2022-05-03T04:02:03Z</dcterms:modified>
</cp:coreProperties>
</file>