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69" r:id="rId2"/>
    <p:sldId id="670" r:id="rId3"/>
    <p:sldId id="671" r:id="rId4"/>
    <p:sldId id="672" r:id="rId5"/>
    <p:sldId id="6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143405"/>
            <a:ext cx="6123667" cy="104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한국공학대학교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2016182046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한국공학대학교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2019180025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우정연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DA33DA-53DF-865C-DDF9-26C352C25029}"/>
              </a:ext>
            </a:extLst>
          </p:cNvPr>
          <p:cNvGrpSpPr/>
          <p:nvPr/>
        </p:nvGrpSpPr>
        <p:grpSpPr>
          <a:xfrm>
            <a:off x="1591208" y="1978890"/>
            <a:ext cx="9190584" cy="3958103"/>
            <a:chOff x="1190821" y="1772716"/>
            <a:chExt cx="9190584" cy="395810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1190821" y="1772716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4" y="2381830"/>
                <a:ext cx="2475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프로그램소개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63321" y="4753337"/>
                <a:ext cx="14480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3. UI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구성</a:t>
                </a:r>
                <a:endPara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5828087" y="1772768"/>
              <a:ext cx="4553318" cy="3958051"/>
              <a:chOff x="3612839" y="1755938"/>
              <a:chExt cx="4553318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1" y="2379576"/>
                <a:ext cx="207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사용할 </a:t>
                </a:r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API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683572" y="4753285"/>
                <a:ext cx="1448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4.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개발계획</a:t>
                </a:r>
                <a:endPara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2944404"/>
            <a:chOff x="937223" y="1953252"/>
            <a:chExt cx="7354377" cy="29444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251325"/>
              <a:ext cx="4729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경기도 데이터 드림에 있는 경기도내 있는 모든 병원 데이터 현황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86955"/>
              </p:ext>
            </p:extLst>
          </p:nvPr>
        </p:nvGraphicFramePr>
        <p:xfrm>
          <a:off x="7669431" y="1289620"/>
          <a:ext cx="3773102" cy="5194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경기도내 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군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안양시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병원종류선택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한방병원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종합병원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진료과선택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치과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내과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해당하는 병원 출력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어디병원 로고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네이버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해당병원 정보출력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입원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실수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CE95B9-93A1-A86A-2E0B-94672181FF89}"/>
              </a:ext>
            </a:extLst>
          </p:cNvPr>
          <p:cNvGrpSpPr/>
          <p:nvPr/>
        </p:nvGrpSpPr>
        <p:grpSpPr>
          <a:xfrm>
            <a:off x="823667" y="1329972"/>
            <a:ext cx="6668360" cy="5099102"/>
            <a:chOff x="2761819" y="1329972"/>
            <a:chExt cx="6668360" cy="50991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D3F0AB-AFB2-3719-1433-2D2E1B16857D}"/>
                </a:ext>
              </a:extLst>
            </p:cNvPr>
            <p:cNvGrpSpPr/>
            <p:nvPr/>
          </p:nvGrpSpPr>
          <p:grpSpPr>
            <a:xfrm>
              <a:off x="2761819" y="1329972"/>
              <a:ext cx="6668360" cy="5099102"/>
              <a:chOff x="2761819" y="1329972"/>
              <a:chExt cx="6668360" cy="509910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D9C0211-4B63-7DCC-D426-1B646679F5C4}"/>
                  </a:ext>
                </a:extLst>
              </p:cNvPr>
              <p:cNvGrpSpPr/>
              <p:nvPr/>
            </p:nvGrpSpPr>
            <p:grpSpPr>
              <a:xfrm>
                <a:off x="2761819" y="1329972"/>
                <a:ext cx="6668360" cy="5099102"/>
                <a:chOff x="2270546" y="1261168"/>
                <a:chExt cx="6668360" cy="50991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11E2C1C-8D9E-5437-EDC0-46272967A21C}"/>
                    </a:ext>
                  </a:extLst>
                </p:cNvPr>
                <p:cNvSpPr/>
                <p:nvPr/>
              </p:nvSpPr>
              <p:spPr>
                <a:xfrm>
                  <a:off x="2270546" y="1261168"/>
                  <a:ext cx="6668360" cy="5099102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2A1730-9FD1-7DCC-1BBF-6DA1822564C8}"/>
                    </a:ext>
                  </a:extLst>
                </p:cNvPr>
                <p:cNvSpPr/>
                <p:nvPr/>
              </p:nvSpPr>
              <p:spPr>
                <a:xfrm>
                  <a:off x="2825535" y="1494253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시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군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선택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B573886-9D80-DB92-E793-E4E33E108A57}"/>
                    </a:ext>
                  </a:extLst>
                </p:cNvPr>
                <p:cNvSpPr/>
                <p:nvPr/>
              </p:nvSpPr>
              <p:spPr>
                <a:xfrm>
                  <a:off x="2825535" y="289195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진료과목내용정보</a:t>
                  </a: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8587C20-C9A1-BF50-0C84-F28FA111D0B0}"/>
                    </a:ext>
                  </a:extLst>
                </p:cNvPr>
                <p:cNvGrpSpPr/>
                <p:nvPr/>
              </p:nvGrpSpPr>
              <p:grpSpPr>
                <a:xfrm>
                  <a:off x="2825535" y="3560426"/>
                  <a:ext cx="5555515" cy="2628000"/>
                  <a:chOff x="2955294" y="3508877"/>
                  <a:chExt cx="5555515" cy="2628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41409BCD-1FB9-4EA4-EC82-FF3EC8D5AC62}"/>
                      </a:ext>
                    </a:extLst>
                  </p:cNvPr>
                  <p:cNvSpPr/>
                  <p:nvPr/>
                </p:nvSpPr>
                <p:spPr>
                  <a:xfrm>
                    <a:off x="2955294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리스트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40C27C8-AF5A-CBBF-AA06-4AAD122E7076}"/>
                      </a:ext>
                    </a:extLst>
                  </p:cNvPr>
                  <p:cNvSpPr/>
                  <p:nvPr/>
                </p:nvSpPr>
                <p:spPr>
                  <a:xfrm>
                    <a:off x="5882809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정보</a:t>
                    </a:r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D0F499E-B5D6-6D52-AFBA-AA14B134FA1E}"/>
                    </a:ext>
                  </a:extLst>
                </p:cNvPr>
                <p:cNvSpPr/>
                <p:nvPr/>
              </p:nvSpPr>
              <p:spPr>
                <a:xfrm>
                  <a:off x="7121050" y="2174630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지도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D7D28F4-3CED-76C1-AB00-51275E62CA62}"/>
                    </a:ext>
                  </a:extLst>
                </p:cNvPr>
                <p:cNvSpPr/>
                <p:nvPr/>
              </p:nvSpPr>
              <p:spPr>
                <a:xfrm>
                  <a:off x="5753050" y="2185866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이메일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0859A58-F285-C11B-FBC5-D0E9A63E295C}"/>
                    </a:ext>
                  </a:extLst>
                </p:cNvPr>
                <p:cNvSpPr/>
                <p:nvPr/>
              </p:nvSpPr>
              <p:spPr>
                <a:xfrm>
                  <a:off x="5753050" y="1491874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로고</a:t>
                  </a:r>
                  <a:endParaRPr lang="en-US" altLang="ko-KR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9DC99E-62F5-2308-EA1A-20B31D5BE581}"/>
                    </a:ext>
                  </a:extLst>
                </p:cNvPr>
                <p:cNvSpPr/>
                <p:nvPr/>
              </p:nvSpPr>
              <p:spPr>
                <a:xfrm>
                  <a:off x="2825535" y="222348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병원종류</a:t>
                  </a:r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C9F1831-DA70-92D8-FD1D-95EE6A7A6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145816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9FE4EA4-D112-EEA1-0D10-28E51123F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452" y="2175871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6D3BBAD-20B3-5AD3-C273-8CC77E2C9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355313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626588-9D2A-6178-2620-DDB691C3D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14561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2BCFAB2-EC13-CDED-C10E-493ACC315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214544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D5C9D3-7FE6-E356-2ACE-253A0B08A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869" y="214724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01A3C22-D272-41A2-B853-A0CAE8EF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35727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A8BC14-8F45-D09A-4DAE-26BD98AD1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993" y="2874684"/>
              <a:ext cx="324000" cy="32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D51DF16-2B37-9048-51E1-C87D88F3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16765"/>
              </p:ext>
            </p:extLst>
          </p:nvPr>
        </p:nvGraphicFramePr>
        <p:xfrm>
          <a:off x="2032000" y="2097654"/>
          <a:ext cx="812799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28">
                  <a:extLst>
                    <a:ext uri="{9D8B030D-6E8A-4147-A177-3AD203B41FA5}">
                      <a16:colId xmlns:a16="http://schemas.microsoft.com/office/drawing/2014/main" val="3234650460"/>
                    </a:ext>
                  </a:extLst>
                </a:gridCol>
                <a:gridCol w="4582338">
                  <a:extLst>
                    <a:ext uri="{9D8B030D-6E8A-4147-A177-3AD203B41FA5}">
                      <a16:colId xmlns:a16="http://schemas.microsoft.com/office/drawing/2014/main" val="4289890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13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세부기획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문서 작성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선정</a:t>
                      </a:r>
                      <a:r>
                        <a:rPr lang="en-US" altLang="ko-KR" dirty="0"/>
                        <a:t>, Git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공공데이터 포털 이용 </a:t>
                      </a:r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연동 연동데이터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메일연동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지도연동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봇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보안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181</Words>
  <Application>Microsoft Office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684</cp:revision>
  <dcterms:created xsi:type="dcterms:W3CDTF">2018-08-02T07:05:36Z</dcterms:created>
  <dcterms:modified xsi:type="dcterms:W3CDTF">2022-05-03T08:59:12Z</dcterms:modified>
</cp:coreProperties>
</file>