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2" r:id="rId5"/>
    <p:sldId id="674" r:id="rId6"/>
    <p:sldId id="671" r:id="rId7"/>
    <p:sldId id="673" r:id="rId8"/>
    <p:sldId id="676" r:id="rId9"/>
    <p:sldId id="6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0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03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2016182046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02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2019180025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우정연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232752" y="1943089"/>
            <a:ext cx="11628000" cy="3286041"/>
            <a:chOff x="232752" y="1943056"/>
            <a:chExt cx="14133075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232752" y="1978890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21160" y="4753337"/>
                <a:ext cx="1490215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4.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API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35525" y="1978942"/>
              <a:ext cx="4787811" cy="3958051"/>
              <a:chOff x="3378346" y="1755938"/>
              <a:chExt cx="478781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/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구성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378346" y="4718330"/>
                <a:ext cx="2022588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5.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개발계획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</a:t>
                </a:r>
              </a:p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Done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703876" y="1943056"/>
              <a:ext cx="4661951" cy="3958051"/>
              <a:chOff x="3504206" y="1755938"/>
              <a:chExt cx="4661951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/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비율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05CA83-37B3-D302-D48A-0EFA18B2B657}"/>
                  </a:ext>
                </a:extLst>
              </p:cNvPr>
              <p:cNvSpPr txBox="1"/>
              <p:nvPr/>
            </p:nvSpPr>
            <p:spPr>
              <a:xfrm>
                <a:off x="3504206" y="4753285"/>
                <a:ext cx="1627420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6 Tic-Tac-Toe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경기도에 있는 모든 병원정보를 알려주는 프로그램이다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진료과목을 선택 할 수 있어 더욱 정확한 정보전달이 가능하다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지도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사용하여 병원의 위치를 알려준다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86955"/>
              </p:ext>
            </p:extLst>
          </p:nvPr>
        </p:nvGraphicFramePr>
        <p:xfrm>
          <a:off x="7669431" y="1289620"/>
          <a:ext cx="3773102" cy="5194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경기도내 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군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안양시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병원종류선택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한방병원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종합병원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진료과선택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치과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내과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해당하는 병원 출력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어디병원 로고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네이버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해당병원 정보출력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입원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실수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CE95B9-93A1-A86A-2E0B-94672181FF89}"/>
              </a:ext>
            </a:extLst>
          </p:cNvPr>
          <p:cNvGrpSpPr/>
          <p:nvPr/>
        </p:nvGrpSpPr>
        <p:grpSpPr>
          <a:xfrm>
            <a:off x="823667" y="1329972"/>
            <a:ext cx="6668360" cy="5099102"/>
            <a:chOff x="2761819" y="1329972"/>
            <a:chExt cx="6668360" cy="50991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D3F0AB-AFB2-3719-1433-2D2E1B16857D}"/>
                </a:ext>
              </a:extLst>
            </p:cNvPr>
            <p:cNvGrpSpPr/>
            <p:nvPr/>
          </p:nvGrpSpPr>
          <p:grpSpPr>
            <a:xfrm>
              <a:off x="2761819" y="1329972"/>
              <a:ext cx="6668360" cy="5099102"/>
              <a:chOff x="2761819" y="1329972"/>
              <a:chExt cx="6668360" cy="509910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D9C0211-4B63-7DCC-D426-1B646679F5C4}"/>
                  </a:ext>
                </a:extLst>
              </p:cNvPr>
              <p:cNvGrpSpPr/>
              <p:nvPr/>
            </p:nvGrpSpPr>
            <p:grpSpPr>
              <a:xfrm>
                <a:off x="2761819" y="1329972"/>
                <a:ext cx="6668360" cy="5099102"/>
                <a:chOff x="2270546" y="1261168"/>
                <a:chExt cx="6668360" cy="50991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11E2C1C-8D9E-5437-EDC0-46272967A21C}"/>
                    </a:ext>
                  </a:extLst>
                </p:cNvPr>
                <p:cNvSpPr/>
                <p:nvPr/>
              </p:nvSpPr>
              <p:spPr>
                <a:xfrm>
                  <a:off x="2270546" y="1261168"/>
                  <a:ext cx="6668360" cy="5099102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2A1730-9FD1-7DCC-1BBF-6DA1822564C8}"/>
                    </a:ext>
                  </a:extLst>
                </p:cNvPr>
                <p:cNvSpPr/>
                <p:nvPr/>
              </p:nvSpPr>
              <p:spPr>
                <a:xfrm>
                  <a:off x="2825535" y="1494253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시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군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선택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B573886-9D80-DB92-E793-E4E33E108A57}"/>
                    </a:ext>
                  </a:extLst>
                </p:cNvPr>
                <p:cNvSpPr/>
                <p:nvPr/>
              </p:nvSpPr>
              <p:spPr>
                <a:xfrm>
                  <a:off x="2825535" y="289195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진료과목내용정보</a:t>
                  </a: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8587C20-C9A1-BF50-0C84-F28FA111D0B0}"/>
                    </a:ext>
                  </a:extLst>
                </p:cNvPr>
                <p:cNvGrpSpPr/>
                <p:nvPr/>
              </p:nvGrpSpPr>
              <p:grpSpPr>
                <a:xfrm>
                  <a:off x="2825535" y="3560426"/>
                  <a:ext cx="5555515" cy="2628000"/>
                  <a:chOff x="2955294" y="3508877"/>
                  <a:chExt cx="5555515" cy="2628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41409BCD-1FB9-4EA4-EC82-FF3EC8D5AC62}"/>
                      </a:ext>
                    </a:extLst>
                  </p:cNvPr>
                  <p:cNvSpPr/>
                  <p:nvPr/>
                </p:nvSpPr>
                <p:spPr>
                  <a:xfrm>
                    <a:off x="2955294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리스트</a:t>
                    </a: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A40C27C8-AF5A-CBBF-AA06-4AAD122E7076}"/>
                      </a:ext>
                    </a:extLst>
                  </p:cNvPr>
                  <p:cNvSpPr/>
                  <p:nvPr/>
                </p:nvSpPr>
                <p:spPr>
                  <a:xfrm>
                    <a:off x="5882809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정보</a:t>
                    </a:r>
                  </a:p>
                </p:txBody>
              </p:sp>
            </p:grp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D0F499E-B5D6-6D52-AFBA-AA14B134FA1E}"/>
                    </a:ext>
                  </a:extLst>
                </p:cNvPr>
                <p:cNvSpPr/>
                <p:nvPr/>
              </p:nvSpPr>
              <p:spPr>
                <a:xfrm>
                  <a:off x="7121050" y="2174630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지도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D7D28F4-3CED-76C1-AB00-51275E62CA62}"/>
                    </a:ext>
                  </a:extLst>
                </p:cNvPr>
                <p:cNvSpPr/>
                <p:nvPr/>
              </p:nvSpPr>
              <p:spPr>
                <a:xfrm>
                  <a:off x="5753050" y="2185866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이메일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0859A58-F285-C11B-FBC5-D0E9A63E295C}"/>
                    </a:ext>
                  </a:extLst>
                </p:cNvPr>
                <p:cNvSpPr/>
                <p:nvPr/>
              </p:nvSpPr>
              <p:spPr>
                <a:xfrm>
                  <a:off x="5753050" y="1491874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로고</a:t>
                  </a:r>
                  <a:endParaRPr lang="en-US" altLang="ko-KR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9DC99E-62F5-2308-EA1A-20B31D5BE581}"/>
                    </a:ext>
                  </a:extLst>
                </p:cNvPr>
                <p:cNvSpPr/>
                <p:nvPr/>
              </p:nvSpPr>
              <p:spPr>
                <a:xfrm>
                  <a:off x="2825535" y="222348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병원종류</a:t>
                  </a:r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C9F1831-DA70-92D8-FD1D-95EE6A7A6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145816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9FE4EA4-D112-EEA1-0D10-28E51123F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452" y="2175871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6D3BBAD-20B3-5AD3-C273-8CC77E2C9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355313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626588-9D2A-6178-2620-DDB691C3D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14561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2BCFAB2-EC13-CDED-C10E-493ACC315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214544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D5C9D3-7FE6-E356-2ACE-253A0B08A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869" y="214724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01A3C22-D272-41A2-B853-A0CAE8EF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35727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A8BC14-8F45-D09A-4DAE-26BD98AD1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993" y="2874684"/>
              <a:ext cx="324000" cy="32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08089" y="52587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비율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1A4B56-FC2E-95FA-3645-1CF3986AAB51}"/>
              </a:ext>
            </a:extLst>
          </p:cNvPr>
          <p:cNvGrpSpPr/>
          <p:nvPr/>
        </p:nvGrpSpPr>
        <p:grpSpPr>
          <a:xfrm>
            <a:off x="2316561" y="1218626"/>
            <a:ext cx="6622345" cy="5020919"/>
            <a:chOff x="2409628" y="1215011"/>
            <a:chExt cx="6622345" cy="502091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EB43C4-8C9F-24C9-35B7-1306EBFBCA7C}"/>
                </a:ext>
              </a:extLst>
            </p:cNvPr>
            <p:cNvSpPr/>
            <p:nvPr/>
          </p:nvSpPr>
          <p:spPr>
            <a:xfrm>
              <a:off x="3216000" y="1269000"/>
              <a:ext cx="5760000" cy="432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8D087E7-4C43-5028-D22C-7F4386A69669}"/>
                </a:ext>
              </a:extLst>
            </p:cNvPr>
            <p:cNvCxnSpPr/>
            <p:nvPr/>
          </p:nvCxnSpPr>
          <p:spPr>
            <a:xfrm>
              <a:off x="2974206" y="1269000"/>
              <a:ext cx="0" cy="432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BC99F32-02CB-8B91-BB0D-7DD06FB94D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2984192"/>
              <a:ext cx="0" cy="576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1E5DE5-97BE-11CD-6365-BA0BB1DBE18C}"/>
                </a:ext>
              </a:extLst>
            </p:cNvPr>
            <p:cNvSpPr txBox="1"/>
            <p:nvPr/>
          </p:nvSpPr>
          <p:spPr>
            <a:xfrm>
              <a:off x="2409628" y="324433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E33620-70C7-9C6D-49C5-E0457E781D10}"/>
                </a:ext>
              </a:extLst>
            </p:cNvPr>
            <p:cNvSpPr txBox="1"/>
            <p:nvPr/>
          </p:nvSpPr>
          <p:spPr>
            <a:xfrm>
              <a:off x="5813711" y="586659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800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CBBF5F-1C1E-A3FC-C293-CC2D0EEAFE9E}"/>
                </a:ext>
              </a:extLst>
            </p:cNvPr>
            <p:cNvSpPr/>
            <p:nvPr/>
          </p:nvSpPr>
          <p:spPr>
            <a:xfrm>
              <a:off x="332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</a:t>
              </a:r>
              <a:r>
                <a:rPr lang="en-US" altLang="ko-KR" dirty="0"/>
                <a:t>(</a:t>
              </a:r>
              <a:r>
                <a:rPr lang="ko-KR" altLang="en-US" dirty="0"/>
                <a:t>군</a:t>
              </a:r>
              <a:r>
                <a:rPr lang="en-US" altLang="ko-KR" dirty="0"/>
                <a:t>) </a:t>
              </a:r>
              <a:r>
                <a:rPr lang="ko-KR" altLang="en-US" dirty="0"/>
                <a:t>선택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2AB7A8-A718-7764-816C-3E63C61E8C6B}"/>
                </a:ext>
              </a:extLst>
            </p:cNvPr>
            <p:cNvSpPr/>
            <p:nvPr/>
          </p:nvSpPr>
          <p:spPr>
            <a:xfrm>
              <a:off x="3320055" y="2858488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진료과목내용정보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276C68-94FF-3903-7279-B4D2B0BBACA1}"/>
                </a:ext>
              </a:extLst>
            </p:cNvPr>
            <p:cNvSpPr/>
            <p:nvPr/>
          </p:nvSpPr>
          <p:spPr>
            <a:xfrm>
              <a:off x="7643239" y="2166703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68C77F-4236-7184-0596-77C29F78938E}"/>
                </a:ext>
              </a:extLst>
            </p:cNvPr>
            <p:cNvSpPr/>
            <p:nvPr/>
          </p:nvSpPr>
          <p:spPr>
            <a:xfrm>
              <a:off x="6207947" y="2174106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이메일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544695-1538-43DB-15F4-917C1B412DC2}"/>
                </a:ext>
              </a:extLst>
            </p:cNvPr>
            <p:cNvSpPr/>
            <p:nvPr/>
          </p:nvSpPr>
          <p:spPr>
            <a:xfrm>
              <a:off x="620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  <a:endParaRPr lang="en-US" altLang="ko-KR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BC2BCB-AF37-A6A6-97A2-27FB735973FB}"/>
                </a:ext>
              </a:extLst>
            </p:cNvPr>
            <p:cNvSpPr/>
            <p:nvPr/>
          </p:nvSpPr>
          <p:spPr>
            <a:xfrm>
              <a:off x="3320055" y="2172114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병원종류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B91C6B-F135-B402-3668-FFF698A8FAFC}"/>
                </a:ext>
              </a:extLst>
            </p:cNvPr>
            <p:cNvSpPr/>
            <p:nvPr/>
          </p:nvSpPr>
          <p:spPr>
            <a:xfrm>
              <a:off x="332794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2277E5-1FF9-8A7A-C717-4574A7334B6D}"/>
                </a:ext>
              </a:extLst>
            </p:cNvPr>
            <p:cNvSpPr/>
            <p:nvPr/>
          </p:nvSpPr>
          <p:spPr>
            <a:xfrm>
              <a:off x="620005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18781-850C-A959-ABD2-088A35C90F73}"/>
                </a:ext>
              </a:extLst>
            </p:cNvPr>
            <p:cNvSpPr txBox="1"/>
            <p:nvPr/>
          </p:nvSpPr>
          <p:spPr>
            <a:xfrm>
              <a:off x="5886527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EAB7E4-83FB-1978-A840-396E6EA1884F}"/>
                </a:ext>
              </a:extLst>
            </p:cNvPr>
            <p:cNvSpPr txBox="1"/>
            <p:nvPr/>
          </p:nvSpPr>
          <p:spPr>
            <a:xfrm>
              <a:off x="3309692" y="1550036"/>
              <a:ext cx="45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822C2-6FBD-7E08-2F9D-4013F3A39469}"/>
                </a:ext>
              </a:extLst>
            </p:cNvPr>
            <p:cNvSpPr txBox="1"/>
            <p:nvPr/>
          </p:nvSpPr>
          <p:spPr>
            <a:xfrm>
              <a:off x="6473792" y="2925822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DCD5F5-DA08-FBD0-57C8-68B3DE57A292}"/>
                </a:ext>
              </a:extLst>
            </p:cNvPr>
            <p:cNvSpPr txBox="1"/>
            <p:nvPr/>
          </p:nvSpPr>
          <p:spPr>
            <a:xfrm>
              <a:off x="4377656" y="49519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351C0ED-61E9-B140-BA4B-789597A625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3184E88-EFE6-C4BC-1885-6E9F8DB140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6E39B4-CA2B-55BB-B20D-7821C7F39773}"/>
                </a:ext>
              </a:extLst>
            </p:cNvPr>
            <p:cNvSpPr txBox="1"/>
            <p:nvPr/>
          </p:nvSpPr>
          <p:spPr>
            <a:xfrm>
              <a:off x="7249766" y="495626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2DE4BD8-ED59-FD3E-C8C3-73962D543B1A}"/>
                </a:ext>
              </a:extLst>
            </p:cNvPr>
            <p:cNvCxnSpPr>
              <a:cxnSpLocks/>
            </p:cNvCxnSpPr>
            <p:nvPr/>
          </p:nvCxnSpPr>
          <p:spPr>
            <a:xfrm>
              <a:off x="8742822" y="3544862"/>
              <a:ext cx="0" cy="18288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F4FFB1-3B05-F052-9CC5-625B57154F92}"/>
                </a:ext>
              </a:extLst>
            </p:cNvPr>
            <p:cNvSpPr txBox="1"/>
            <p:nvPr/>
          </p:nvSpPr>
          <p:spPr>
            <a:xfrm>
              <a:off x="8178244" y="424841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254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A802C88-80BD-9561-A56E-A0AE623B67C4}"/>
                </a:ext>
              </a:extLst>
            </p:cNvPr>
            <p:cNvCxnSpPr>
              <a:cxnSpLocks/>
            </p:cNvCxnSpPr>
            <p:nvPr/>
          </p:nvCxnSpPr>
          <p:spPr>
            <a:xfrm>
              <a:off x="3740772" y="1482702"/>
              <a:ext cx="0" cy="50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0CD3AD0-123C-69EF-49AA-014B2C1A0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0732" y="232785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865E1E-BAF9-901C-C94B-5B3B9AB528F1}"/>
                </a:ext>
              </a:extLst>
            </p:cNvPr>
            <p:cNvSpPr txBox="1"/>
            <p:nvPr/>
          </p:nvSpPr>
          <p:spPr>
            <a:xfrm>
              <a:off x="4369766" y="12150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E0C2E4A-4307-BE82-AAB7-FBA802C4D3D4}"/>
                </a:ext>
              </a:extLst>
            </p:cNvPr>
            <p:cNvCxnSpPr>
              <a:cxnSpLocks/>
            </p:cNvCxnSpPr>
            <p:nvPr/>
          </p:nvCxnSpPr>
          <p:spPr>
            <a:xfrm>
              <a:off x="6276689" y="2166703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0F39788-5356-359F-E0AC-07D50BB393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19947" y="2632334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3881CB-E1ED-3EE0-71E9-97FD07882355}"/>
                </a:ext>
              </a:extLst>
            </p:cNvPr>
            <p:cNvSpPr txBox="1"/>
            <p:nvPr/>
          </p:nvSpPr>
          <p:spPr>
            <a:xfrm>
              <a:off x="6255369" y="2261894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C5E6E57-30DD-BCE3-C756-0F138F2D7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945" y="5106210"/>
              <a:ext cx="208110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EA3957-6CBD-1E86-6CB6-013A69C90CFC}"/>
                </a:ext>
              </a:extLst>
            </p:cNvPr>
            <p:cNvSpPr txBox="1"/>
            <p:nvPr/>
          </p:nvSpPr>
          <p:spPr>
            <a:xfrm>
              <a:off x="8619681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E11CF2-7764-D6FD-691C-3559B48AFBDF}"/>
                </a:ext>
              </a:extLst>
            </p:cNvPr>
            <p:cNvSpPr txBox="1"/>
            <p:nvPr/>
          </p:nvSpPr>
          <p:spPr>
            <a:xfrm>
              <a:off x="3153373" y="5293215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4C42C4-BFDC-3743-5226-D37D30B97274}"/>
                </a:ext>
              </a:extLst>
            </p:cNvPr>
            <p:cNvSpPr txBox="1"/>
            <p:nvPr/>
          </p:nvSpPr>
          <p:spPr>
            <a:xfrm>
              <a:off x="4196505" y="331517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13.6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383FC7-4761-972F-E4D1-5A38C5D58A2C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>
              <a:off x="4652055" y="3362488"/>
              <a:ext cx="7890" cy="182374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ko-KR" altLang="en-US" sz="1100" dirty="0">
                  <a:hlinkClick r:id="rId4"/>
                </a:rPr>
                <a:t>경기도 병원 현황 </a:t>
              </a:r>
              <a:r>
                <a:rPr lang="en-US" altLang="ko-KR" sz="1100" dirty="0">
                  <a:hlinkClick r:id="rId4"/>
                </a:rPr>
                <a:t>| </a:t>
              </a:r>
              <a:r>
                <a:rPr lang="ko-KR" altLang="en-US" sz="1100" dirty="0" err="1">
                  <a:hlinkClick r:id="rId4"/>
                </a:rPr>
                <a:t>공공데이터포털</a:t>
              </a:r>
              <a:r>
                <a:rPr lang="ko-KR" altLang="en-US" sz="1100" dirty="0">
                  <a:hlinkClick r:id="rId4"/>
                </a:rPr>
                <a:t> </a:t>
              </a:r>
              <a:r>
                <a:rPr lang="en-US" altLang="ko-KR" sz="1100" dirty="0"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100" dirty="0"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hlinkClick r:id="rId5"/>
                </a:rPr>
                <a:t>네이버 클라우드 플랫폼 </a:t>
              </a:r>
              <a:r>
                <a:rPr lang="en-US" altLang="ko-KR" sz="1100" dirty="0"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D51DF16-2B37-9048-51E1-C87D88F38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79335"/>
              </p:ext>
            </p:extLst>
          </p:nvPr>
        </p:nvGraphicFramePr>
        <p:xfrm>
          <a:off x="1984463" y="1996440"/>
          <a:ext cx="812799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28">
                  <a:extLst>
                    <a:ext uri="{9D8B030D-6E8A-4147-A177-3AD203B41FA5}">
                      <a16:colId xmlns:a16="http://schemas.microsoft.com/office/drawing/2014/main" val="3234650460"/>
                    </a:ext>
                  </a:extLst>
                </a:gridCol>
                <a:gridCol w="4582338">
                  <a:extLst>
                    <a:ext uri="{9D8B030D-6E8A-4147-A177-3AD203B41FA5}">
                      <a16:colId xmlns:a16="http://schemas.microsoft.com/office/drawing/2014/main" val="42898900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913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Todo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문서 작성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선정</a:t>
                      </a:r>
                      <a:r>
                        <a:rPr lang="en-US" altLang="ko-KR" dirty="0"/>
                        <a:t>, Git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공공데이터 포털 이용 </a:t>
                      </a:r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로고제작</a:t>
                      </a:r>
                      <a:r>
                        <a:rPr lang="en-US" altLang="ko-KR" dirty="0"/>
                        <a:t>,UI</a:t>
                      </a:r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4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연동 연동데이터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메일연동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지도연동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봇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5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보안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83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86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287</Words>
  <Application>Microsoft Office PowerPoint</Application>
  <PresentationFormat>와이드스크린</PresentationFormat>
  <Paragraphs>115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688</cp:revision>
  <dcterms:created xsi:type="dcterms:W3CDTF">2018-08-02T07:05:36Z</dcterms:created>
  <dcterms:modified xsi:type="dcterms:W3CDTF">2022-05-14T11:42:25Z</dcterms:modified>
</cp:coreProperties>
</file>