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669" r:id="rId2"/>
    <p:sldId id="670" r:id="rId3"/>
    <p:sldId id="671" r:id="rId4"/>
    <p:sldId id="672" r:id="rId5"/>
    <p:sldId id="67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B9BD5"/>
    <a:srgbClr val="39A999"/>
    <a:srgbClr val="F9AD67"/>
    <a:srgbClr val="FBC392"/>
    <a:srgbClr val="ECC19C"/>
    <a:srgbClr val="F78B15"/>
    <a:srgbClr val="59C7B6"/>
    <a:srgbClr val="E5A977"/>
    <a:srgbClr val="5F3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9" autoAdjust="0"/>
    <p:restoredTop sz="94660"/>
  </p:normalViewPr>
  <p:slideViewPr>
    <p:cSldViewPr snapToGrid="0">
      <p:cViewPr varScale="1">
        <p:scale>
          <a:sx n="61" d="100"/>
          <a:sy n="61" d="100"/>
        </p:scale>
        <p:origin x="56" y="16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982538" y="4143405"/>
            <a:ext cx="6123667" cy="104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>
                    <a:lumMod val="75000"/>
                  </a:scheme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스크립트 언어 기획발표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0875D1-7997-EC86-1687-47A678763113}"/>
              </a:ext>
            </a:extLst>
          </p:cNvPr>
          <p:cNvGrpSpPr/>
          <p:nvPr/>
        </p:nvGrpSpPr>
        <p:grpSpPr>
          <a:xfrm>
            <a:off x="3178143" y="5446086"/>
            <a:ext cx="5928062" cy="778901"/>
            <a:chOff x="3222263" y="5353353"/>
            <a:chExt cx="5928062" cy="778901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222263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한국공학대학교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271894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2016182046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7321525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강경천</a:t>
              </a:r>
            </a:p>
          </p:txBody>
        </p:sp>
        <p:sp>
          <p:nvSpPr>
            <p:cNvPr id="31" name="모서리가 둥근 직사각형 63">
              <a:extLst>
                <a:ext uri="{FF2B5EF4-FFF2-40B4-BE49-F238E27FC236}">
                  <a16:creationId xmlns:a16="http://schemas.microsoft.com/office/drawing/2014/main" id="{D64F87EA-4AFB-403D-7BE1-6D19B692FF65}"/>
                </a:ext>
              </a:extLst>
            </p:cNvPr>
            <p:cNvSpPr/>
            <p:nvPr/>
          </p:nvSpPr>
          <p:spPr>
            <a:xfrm>
              <a:off x="3222263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한국공학대학교</a:t>
              </a:r>
            </a:p>
          </p:txBody>
        </p:sp>
        <p:sp>
          <p:nvSpPr>
            <p:cNvPr id="32" name="모서리가 둥근 직사각형 64">
              <a:extLst>
                <a:ext uri="{FF2B5EF4-FFF2-40B4-BE49-F238E27FC236}">
                  <a16:creationId xmlns:a16="http://schemas.microsoft.com/office/drawing/2014/main" id="{6F6B17B6-966D-EC4A-79EC-08F4D8173223}"/>
                </a:ext>
              </a:extLst>
            </p:cNvPr>
            <p:cNvSpPr/>
            <p:nvPr/>
          </p:nvSpPr>
          <p:spPr>
            <a:xfrm>
              <a:off x="5271894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모서리가 둥근 직사각형 65">
              <a:extLst>
                <a:ext uri="{FF2B5EF4-FFF2-40B4-BE49-F238E27FC236}">
                  <a16:creationId xmlns:a16="http://schemas.microsoft.com/office/drawing/2014/main" id="{6FCC4230-E1B3-30C6-15B6-32C25F65B871}"/>
                </a:ext>
              </a:extLst>
            </p:cNvPr>
            <p:cNvSpPr/>
            <p:nvPr/>
          </p:nvSpPr>
          <p:spPr>
            <a:xfrm>
              <a:off x="7321525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bg1"/>
                  </a:solidFill>
                </a:rPr>
                <a:t>우정연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74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24256" y="364717"/>
            <a:ext cx="612366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 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5DA33DA-53DF-865C-DDF9-26C352C25029}"/>
              </a:ext>
            </a:extLst>
          </p:cNvPr>
          <p:cNvGrpSpPr/>
          <p:nvPr/>
        </p:nvGrpSpPr>
        <p:grpSpPr>
          <a:xfrm>
            <a:off x="1591208" y="1978890"/>
            <a:ext cx="9190584" cy="3958103"/>
            <a:chOff x="1190821" y="1772716"/>
            <a:chExt cx="9190584" cy="395810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E122DB0-2066-FEB1-53F7-25605662791D}"/>
                </a:ext>
              </a:extLst>
            </p:cNvPr>
            <p:cNvGrpSpPr/>
            <p:nvPr/>
          </p:nvGrpSpPr>
          <p:grpSpPr>
            <a:xfrm>
              <a:off x="1190821" y="1772716"/>
              <a:ext cx="4896195" cy="3958051"/>
              <a:chOff x="3612839" y="1755938"/>
              <a:chExt cx="4896195" cy="3958051"/>
            </a:xfrm>
          </p:grpSpPr>
          <p:grpSp>
            <p:nvGrpSpPr>
              <p:cNvPr id="34" name="그룹 33"/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3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6" name="Freeform 6"/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" name="Freeform 7"/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" name="Freeform 8"/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" name="Freeform 9"/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0" name="Freeform 10"/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1" name="Freeform 11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5" name="Freeform 13"/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6" name="Freeform 14"/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7" name="Freeform 15"/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9" name="Freeform 16"/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0" name="Freeform 17"/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1" name="Freeform 18"/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1" name="Freeform 19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3" name="그룹 32"/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57" name="Freeform 13"/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32" name="그룹 31"/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45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8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0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7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8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9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97" name="TextBox 96"/>
              <p:cNvSpPr txBox="1"/>
              <p:nvPr/>
            </p:nvSpPr>
            <p:spPr>
              <a:xfrm>
                <a:off x="6033374" y="2381830"/>
                <a:ext cx="247566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1. </a:t>
                </a:r>
                <a:r>
                  <a:rPr lang="ko-KR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프로그램소개</a:t>
                </a:r>
                <a:endParaRPr lang="en-US" altLang="ko-KR" sz="700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663321" y="4753337"/>
                <a:ext cx="14480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3. UI</a:t>
                </a:r>
                <a:r>
                  <a:rPr lang="ko-KR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구성</a:t>
                </a:r>
                <a:endParaRPr lang="en-US" altLang="ko-KR" sz="11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EFA6129-6184-C615-6714-9B9ECC11A144}"/>
                </a:ext>
              </a:extLst>
            </p:cNvPr>
            <p:cNvGrpSpPr/>
            <p:nvPr/>
          </p:nvGrpSpPr>
          <p:grpSpPr>
            <a:xfrm>
              <a:off x="5828087" y="1772768"/>
              <a:ext cx="4553318" cy="3958051"/>
              <a:chOff x="3612839" y="1755938"/>
              <a:chExt cx="4553318" cy="3958051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EF533D08-81C7-2453-48EB-6887DEE6A91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74" name="Group 4">
                  <a:extLst>
                    <a:ext uri="{FF2B5EF4-FFF2-40B4-BE49-F238E27FC236}">
                      <a16:creationId xmlns:a16="http://schemas.microsoft.com/office/drawing/2014/main" id="{544CF6D9-0CA5-AD5D-9587-578B113EA7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85" name="Freeform 6">
                    <a:extLst>
                      <a:ext uri="{FF2B5EF4-FFF2-40B4-BE49-F238E27FC236}">
                        <a16:creationId xmlns:a16="http://schemas.microsoft.com/office/drawing/2014/main" id="{3EB9105A-B51E-9D57-EB6A-F2A1888FE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6" name="Freeform 7">
                    <a:extLst>
                      <a:ext uri="{FF2B5EF4-FFF2-40B4-BE49-F238E27FC236}">
                        <a16:creationId xmlns:a16="http://schemas.microsoft.com/office/drawing/2014/main" id="{10DC2A92-0ACE-95F4-8B5B-BF7FE0E5DD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7" name="Freeform 8">
                    <a:extLst>
                      <a:ext uri="{FF2B5EF4-FFF2-40B4-BE49-F238E27FC236}">
                        <a16:creationId xmlns:a16="http://schemas.microsoft.com/office/drawing/2014/main" id="{EB3AA3DA-CAD1-E3CC-59D9-E7AC3A8452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8" name="Freeform 9">
                    <a:extLst>
                      <a:ext uri="{FF2B5EF4-FFF2-40B4-BE49-F238E27FC236}">
                        <a16:creationId xmlns:a16="http://schemas.microsoft.com/office/drawing/2014/main" id="{508C3E51-3114-F39B-FCCF-D435518998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9" name="Freeform 10">
                    <a:extLst>
                      <a:ext uri="{FF2B5EF4-FFF2-40B4-BE49-F238E27FC236}">
                        <a16:creationId xmlns:a16="http://schemas.microsoft.com/office/drawing/2014/main" id="{4CCEB683-C5ED-81EE-FBDA-83C61CD6FD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0" name="Freeform 11">
                    <a:extLst>
                      <a:ext uri="{FF2B5EF4-FFF2-40B4-BE49-F238E27FC236}">
                        <a16:creationId xmlns:a16="http://schemas.microsoft.com/office/drawing/2014/main" id="{1FA8ED5E-9329-7495-F5FA-9883AAF866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1" name="Rectangle 12">
                    <a:extLst>
                      <a:ext uri="{FF2B5EF4-FFF2-40B4-BE49-F238E27FC236}">
                        <a16:creationId xmlns:a16="http://schemas.microsoft.com/office/drawing/2014/main" id="{AEF0FE8A-75C7-945B-4500-8148396461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2" name="Freeform 13">
                    <a:extLst>
                      <a:ext uri="{FF2B5EF4-FFF2-40B4-BE49-F238E27FC236}">
                        <a16:creationId xmlns:a16="http://schemas.microsoft.com/office/drawing/2014/main" id="{90A5E885-50A3-7627-493E-B2DA647A5D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3" name="Freeform 14">
                    <a:extLst>
                      <a:ext uri="{FF2B5EF4-FFF2-40B4-BE49-F238E27FC236}">
                        <a16:creationId xmlns:a16="http://schemas.microsoft.com/office/drawing/2014/main" id="{7DA6F96F-1A21-C22D-33AD-B3924B2108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4" name="Freeform 15">
                    <a:extLst>
                      <a:ext uri="{FF2B5EF4-FFF2-40B4-BE49-F238E27FC236}">
                        <a16:creationId xmlns:a16="http://schemas.microsoft.com/office/drawing/2014/main" id="{1E8DC079-52E9-0439-9D49-F67C421BCD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5" name="Freeform 16">
                    <a:extLst>
                      <a:ext uri="{FF2B5EF4-FFF2-40B4-BE49-F238E27FC236}">
                        <a16:creationId xmlns:a16="http://schemas.microsoft.com/office/drawing/2014/main" id="{A78AE2EB-85E7-DF1F-CB13-D039AF778E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02" name="Freeform 17">
                    <a:extLst>
                      <a:ext uri="{FF2B5EF4-FFF2-40B4-BE49-F238E27FC236}">
                        <a16:creationId xmlns:a16="http://schemas.microsoft.com/office/drawing/2014/main" id="{B6B67617-E812-730B-DB28-3D6696D78C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03" name="Freeform 18">
                    <a:extLst>
                      <a:ext uri="{FF2B5EF4-FFF2-40B4-BE49-F238E27FC236}">
                        <a16:creationId xmlns:a16="http://schemas.microsoft.com/office/drawing/2014/main" id="{D6D02701-B4B9-0E4A-0385-3E18C66779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" name="Freeform 19">
                    <a:extLst>
                      <a:ext uri="{FF2B5EF4-FFF2-40B4-BE49-F238E27FC236}">
                        <a16:creationId xmlns:a16="http://schemas.microsoft.com/office/drawing/2014/main" id="{3B5F277A-E812-3D1B-154B-4428129BA7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6838706-B5D7-67AB-03E9-980F8793B0CA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76" name="Freeform 13">
                    <a:extLst>
                      <a:ext uri="{FF2B5EF4-FFF2-40B4-BE49-F238E27FC236}">
                        <a16:creationId xmlns:a16="http://schemas.microsoft.com/office/drawing/2014/main" id="{F363388C-9EEF-FC12-635D-D73D0DD400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77" name="그룹 76">
                    <a:extLst>
                      <a:ext uri="{FF2B5EF4-FFF2-40B4-BE49-F238E27FC236}">
                        <a16:creationId xmlns:a16="http://schemas.microsoft.com/office/drawing/2014/main" id="{5435F3F5-B445-0110-3274-BDD196D2ECE1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78" name="Freeform 6">
                      <a:extLst>
                        <a:ext uri="{FF2B5EF4-FFF2-40B4-BE49-F238E27FC236}">
                          <a16:creationId xmlns:a16="http://schemas.microsoft.com/office/drawing/2014/main" id="{16B03579-346E-26AD-0590-B43C3CF0950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79" name="Freeform 7">
                      <a:extLst>
                        <a:ext uri="{FF2B5EF4-FFF2-40B4-BE49-F238E27FC236}">
                          <a16:creationId xmlns:a16="http://schemas.microsoft.com/office/drawing/2014/main" id="{565368F3-EB75-EA8A-C3F3-F57D97E8B0C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0" name="Freeform 14">
                      <a:extLst>
                        <a:ext uri="{FF2B5EF4-FFF2-40B4-BE49-F238E27FC236}">
                          <a16:creationId xmlns:a16="http://schemas.microsoft.com/office/drawing/2014/main" id="{C006C5FD-7F06-741F-4A11-2AE7D8E6DD6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1" name="Freeform 15">
                      <a:extLst>
                        <a:ext uri="{FF2B5EF4-FFF2-40B4-BE49-F238E27FC236}">
                          <a16:creationId xmlns:a16="http://schemas.microsoft.com/office/drawing/2014/main" id="{B0F9C1B0-6131-902A-E6A7-B69B93F842C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" name="Freeform 16">
                      <a:extLst>
                        <a:ext uri="{FF2B5EF4-FFF2-40B4-BE49-F238E27FC236}">
                          <a16:creationId xmlns:a16="http://schemas.microsoft.com/office/drawing/2014/main" id="{05B7044B-77B3-A0EA-4909-BAB5B9FD30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3" name="Freeform 17">
                      <a:extLst>
                        <a:ext uri="{FF2B5EF4-FFF2-40B4-BE49-F238E27FC236}">
                          <a16:creationId xmlns:a16="http://schemas.microsoft.com/office/drawing/2014/main" id="{9F568674-7468-B979-D02F-F22419436F2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4" name="Freeform 18">
                      <a:extLst>
                        <a:ext uri="{FF2B5EF4-FFF2-40B4-BE49-F238E27FC236}">
                          <a16:creationId xmlns:a16="http://schemas.microsoft.com/office/drawing/2014/main" id="{0C0A7905-C0F8-746B-BE21-BE65271DF8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87A69D-3C0D-855B-A8AC-84ABF75A4564}"/>
                  </a:ext>
                </a:extLst>
              </p:cNvPr>
              <p:cNvSpPr txBox="1"/>
              <p:nvPr/>
            </p:nvSpPr>
            <p:spPr>
              <a:xfrm>
                <a:off x="6094151" y="2379576"/>
                <a:ext cx="2072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2. </a:t>
                </a:r>
                <a:r>
                  <a:rPr lang="ko-KR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사용할 </a:t>
                </a:r>
                <a:r>
                  <a:rPr lang="en-US" altLang="ko-KR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API</a:t>
                </a:r>
                <a:endParaRPr lang="en-US" altLang="ko-KR" sz="700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07AB943-3563-40D5-EB5D-5B000AE199AD}"/>
                  </a:ext>
                </a:extLst>
              </p:cNvPr>
              <p:cNvSpPr txBox="1"/>
              <p:nvPr/>
            </p:nvSpPr>
            <p:spPr>
              <a:xfrm>
                <a:off x="3683572" y="4753285"/>
                <a:ext cx="14480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4. </a:t>
                </a:r>
                <a:r>
                  <a:rPr lang="ko-KR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개발계획</a:t>
                </a:r>
                <a:endParaRPr lang="en-US" altLang="ko-KR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9984E3D3-95FE-778E-F637-67AE060B5668}"/>
              </a:ext>
            </a:extLst>
          </p:cNvPr>
          <p:cNvSpPr txBox="1"/>
          <p:nvPr/>
        </p:nvSpPr>
        <p:spPr>
          <a:xfrm>
            <a:off x="4143249" y="546579"/>
            <a:ext cx="68479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2">
                    <a:lumMod val="75000"/>
                  </a:schemeClr>
                </a:solidFill>
              </a:rPr>
              <a:t>목차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18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사용할 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API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F0130C1-EEAD-155A-C6B0-C4DFA753C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23" y="1953252"/>
            <a:ext cx="4729164" cy="2243138"/>
          </a:xfrm>
          <a:prstGeom prst="rect">
            <a:avLst/>
          </a:prstGeom>
        </p:spPr>
      </p:pic>
      <p:pic>
        <p:nvPicPr>
          <p:cNvPr id="1026" name="Picture 2" descr="네이버 지도 - Naver Map을 위한 Android - Uptodown에서 APK를 다운로드하세요">
            <a:extLst>
              <a:ext uri="{FF2B5EF4-FFF2-40B4-BE49-F238E27FC236}">
                <a16:creationId xmlns:a16="http://schemas.microsoft.com/office/drawing/2014/main" id="{7B3707FB-A714-ABE6-B648-37C366485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463" y="1953253"/>
            <a:ext cx="2243137" cy="224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26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89209" y="55015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UI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구성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1E2C1C-8D9E-5437-EDC0-46272967A21C}"/>
              </a:ext>
            </a:extLst>
          </p:cNvPr>
          <p:cNvSpPr/>
          <p:nvPr/>
        </p:nvSpPr>
        <p:spPr>
          <a:xfrm>
            <a:off x="2318084" y="1218626"/>
            <a:ext cx="7555832" cy="509910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2A1730-9FD1-7DCC-1BBF-6DA1822564C8}"/>
              </a:ext>
            </a:extLst>
          </p:cNvPr>
          <p:cNvSpPr/>
          <p:nvPr/>
        </p:nvSpPr>
        <p:spPr>
          <a:xfrm>
            <a:off x="2748453" y="4788990"/>
            <a:ext cx="2459421" cy="5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</a:t>
            </a:r>
            <a:r>
              <a:rPr lang="en-US" altLang="ko-KR" dirty="0"/>
              <a:t>(</a:t>
            </a:r>
            <a:r>
              <a:rPr lang="ko-KR" altLang="en-US" dirty="0"/>
              <a:t>군</a:t>
            </a:r>
            <a:r>
              <a:rPr lang="en-US" altLang="ko-KR" dirty="0"/>
              <a:t>) </a:t>
            </a:r>
            <a:r>
              <a:rPr lang="ko-KR" altLang="en-US" dirty="0"/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573886-9D80-DB92-E793-E4E33E108A57}"/>
              </a:ext>
            </a:extLst>
          </p:cNvPr>
          <p:cNvSpPr/>
          <p:nvPr/>
        </p:nvSpPr>
        <p:spPr>
          <a:xfrm>
            <a:off x="2869323" y="2699657"/>
            <a:ext cx="2459421" cy="5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진료과목내용정보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1409BCD-1FB9-4EA4-EC82-FF3EC8D5AC62}"/>
              </a:ext>
            </a:extLst>
          </p:cNvPr>
          <p:cNvSpPr/>
          <p:nvPr/>
        </p:nvSpPr>
        <p:spPr>
          <a:xfrm>
            <a:off x="2748454" y="3768177"/>
            <a:ext cx="2459421" cy="5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리스트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0C27C8-AF5A-CBBF-AA06-4AAD122E7076}"/>
              </a:ext>
            </a:extLst>
          </p:cNvPr>
          <p:cNvSpPr/>
          <p:nvPr/>
        </p:nvSpPr>
        <p:spPr>
          <a:xfrm>
            <a:off x="6745922" y="3572756"/>
            <a:ext cx="2459421" cy="5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정보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0F499E-B5D6-6D52-AFBA-AA14B134FA1E}"/>
              </a:ext>
            </a:extLst>
          </p:cNvPr>
          <p:cNvSpPr/>
          <p:nvPr/>
        </p:nvSpPr>
        <p:spPr>
          <a:xfrm>
            <a:off x="6293196" y="4691280"/>
            <a:ext cx="2459421" cy="5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7D28F4-3CED-76C1-AB00-51275E62CA62}"/>
              </a:ext>
            </a:extLst>
          </p:cNvPr>
          <p:cNvSpPr/>
          <p:nvPr/>
        </p:nvSpPr>
        <p:spPr>
          <a:xfrm>
            <a:off x="6095999" y="1578199"/>
            <a:ext cx="2459421" cy="5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859A58-F285-C11B-FBC5-D0E9A63E295C}"/>
              </a:ext>
            </a:extLst>
          </p:cNvPr>
          <p:cNvSpPr/>
          <p:nvPr/>
        </p:nvSpPr>
        <p:spPr>
          <a:xfrm>
            <a:off x="2748453" y="1395099"/>
            <a:ext cx="2459421" cy="5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272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개발계획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982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4373</TotalTime>
  <Words>44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강경천(2016182046)</cp:lastModifiedBy>
  <cp:revision>679</cp:revision>
  <dcterms:created xsi:type="dcterms:W3CDTF">2018-08-02T07:05:36Z</dcterms:created>
  <dcterms:modified xsi:type="dcterms:W3CDTF">2022-05-03T07:39:30Z</dcterms:modified>
</cp:coreProperties>
</file>