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82" r:id="rId7"/>
    <p:sldId id="674" r:id="rId8"/>
    <p:sldId id="683" r:id="rId9"/>
    <p:sldId id="68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63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Git commit</a:t>
                </a: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C110FC-3266-B0CA-0864-28D4C5FD43C1}"/>
              </a:ext>
            </a:extLst>
          </p:cNvPr>
          <p:cNvGrpSpPr>
            <a:grpSpLocks noChangeAspect="1"/>
          </p:cNvGrpSpPr>
          <p:nvPr/>
        </p:nvGrpSpPr>
        <p:grpSpPr>
          <a:xfrm>
            <a:off x="666919" y="1110717"/>
            <a:ext cx="6745370" cy="5318230"/>
            <a:chOff x="592248" y="777601"/>
            <a:chExt cx="6994211" cy="5514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CAF304-3378-6B2E-DC4C-C79ECB937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" t="818" r="572" b="759"/>
            <a:stretch/>
          </p:blipFill>
          <p:spPr>
            <a:xfrm>
              <a:off x="592248" y="777601"/>
              <a:ext cx="6994211" cy="5514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6991DE-12CB-A9AC-8611-3AC0FB483DD3}"/>
                </a:ext>
              </a:extLst>
            </p:cNvPr>
            <p:cNvSpPr/>
            <p:nvPr/>
          </p:nvSpPr>
          <p:spPr>
            <a:xfrm>
              <a:off x="666892" y="1127530"/>
              <a:ext cx="3410093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12DF15-58DA-27CE-5940-29AA3C90C5D2}"/>
                </a:ext>
              </a:extLst>
            </p:cNvPr>
            <p:cNvSpPr/>
            <p:nvPr/>
          </p:nvSpPr>
          <p:spPr>
            <a:xfrm>
              <a:off x="666892" y="1845549"/>
              <a:ext cx="3410093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3FD8F9-6BBF-3BDC-64F4-3B240C70A21F}"/>
                </a:ext>
              </a:extLst>
            </p:cNvPr>
            <p:cNvSpPr/>
            <p:nvPr/>
          </p:nvSpPr>
          <p:spPr>
            <a:xfrm>
              <a:off x="679260" y="2519252"/>
              <a:ext cx="3410093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1881FB-0FE7-E2E4-CC45-FE3BB13C1064}"/>
                </a:ext>
              </a:extLst>
            </p:cNvPr>
            <p:cNvSpPr/>
            <p:nvPr/>
          </p:nvSpPr>
          <p:spPr>
            <a:xfrm>
              <a:off x="3439356" y="2519252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846416-3DF7-F16F-0029-F85EAA2CB682}"/>
                </a:ext>
              </a:extLst>
            </p:cNvPr>
            <p:cNvSpPr/>
            <p:nvPr/>
          </p:nvSpPr>
          <p:spPr>
            <a:xfrm>
              <a:off x="4162396" y="5593606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5F76B83-0021-3CAA-876A-4ED36CBAA612}"/>
                </a:ext>
              </a:extLst>
            </p:cNvPr>
            <p:cNvSpPr/>
            <p:nvPr/>
          </p:nvSpPr>
          <p:spPr>
            <a:xfrm>
              <a:off x="4812393" y="5593606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70FD81-7D74-3BA4-5B5C-B11404F5B0B3}"/>
                </a:ext>
              </a:extLst>
            </p:cNvPr>
            <p:cNvSpPr/>
            <p:nvPr/>
          </p:nvSpPr>
          <p:spPr>
            <a:xfrm>
              <a:off x="5462390" y="5587958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D4FF0E-2370-58DB-45E2-1CBC77E58541}"/>
                </a:ext>
              </a:extLst>
            </p:cNvPr>
            <p:cNvSpPr/>
            <p:nvPr/>
          </p:nvSpPr>
          <p:spPr>
            <a:xfrm>
              <a:off x="6156181" y="5587958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C64778B-E092-C6F8-13A2-058F3080A0CF}"/>
                </a:ext>
              </a:extLst>
            </p:cNvPr>
            <p:cNvSpPr/>
            <p:nvPr/>
          </p:nvSpPr>
          <p:spPr>
            <a:xfrm>
              <a:off x="6806178" y="5587958"/>
              <a:ext cx="649997" cy="618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E6FF817-88B5-6DE5-EFF3-11A68F4A6023}"/>
                </a:ext>
              </a:extLst>
            </p:cNvPr>
            <p:cNvSpPr/>
            <p:nvPr/>
          </p:nvSpPr>
          <p:spPr>
            <a:xfrm>
              <a:off x="684930" y="3239428"/>
              <a:ext cx="3220177" cy="29672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414E4DD-C890-6BF1-1314-9A12769423A2}"/>
                </a:ext>
              </a:extLst>
            </p:cNvPr>
            <p:cNvSpPr/>
            <p:nvPr/>
          </p:nvSpPr>
          <p:spPr>
            <a:xfrm>
              <a:off x="4177299" y="2546658"/>
              <a:ext cx="3337281" cy="29672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766D57-6B84-B0BF-0ED9-6B5D98BF5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611" y="1151867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3DAE6FC-04B5-494D-B7EB-0BB8D0D24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611" y="1873051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8AD835F-22DE-6EDE-4B17-725427297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611" y="2546658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5C1FF5-019A-E10C-E853-AA30219A6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8378" y="2546657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1E9BB73-4A7E-0C9C-A5D2-861151DE5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075" y="3358588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C0EC439-7F05-C235-5F04-9D3AA58F0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423" y="2580525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447066-BEEC-3C9D-5F8D-01D3EC9CC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423" y="1024242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C8898B1-6754-3350-D0F5-F86801E7A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5296" y="5628596"/>
              <a:ext cx="182929" cy="182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974214-CCEB-2621-0A68-A49762DF6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93" y="5628596"/>
              <a:ext cx="182929" cy="1829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4AFD1B8-275B-27C8-DD30-1F7691D9FC51}"/>
                </a:ext>
              </a:extLst>
            </p:cNvPr>
            <p:cNvSpPr/>
            <p:nvPr/>
          </p:nvSpPr>
          <p:spPr>
            <a:xfrm>
              <a:off x="5459574" y="5610432"/>
              <a:ext cx="427923" cy="20109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n>
                    <a:solidFill>
                      <a:sysClr val="windowText" lastClr="000000"/>
                    </a:solidFill>
                  </a:ln>
                </a:rPr>
                <a:t>10</a:t>
              </a:r>
              <a:endParaRPr lang="ko-KR" altLang="en-US" sz="7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순서도: 연결자 68">
              <a:extLst>
                <a:ext uri="{FF2B5EF4-FFF2-40B4-BE49-F238E27FC236}">
                  <a16:creationId xmlns:a16="http://schemas.microsoft.com/office/drawing/2014/main" id="{EE07237B-3670-864D-18D7-B33E31EDBBFB}"/>
                </a:ext>
              </a:extLst>
            </p:cNvPr>
            <p:cNvSpPr/>
            <p:nvPr/>
          </p:nvSpPr>
          <p:spPr>
            <a:xfrm>
              <a:off x="6164965" y="5618513"/>
              <a:ext cx="427923" cy="20109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n>
                    <a:solidFill>
                      <a:sysClr val="windowText" lastClr="000000"/>
                    </a:solidFill>
                  </a:ln>
                </a:rPr>
                <a:t>11</a:t>
              </a:r>
              <a:endParaRPr lang="ko-KR" altLang="en-US" sz="7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" name="순서도: 연결자 69">
              <a:extLst>
                <a:ext uri="{FF2B5EF4-FFF2-40B4-BE49-F238E27FC236}">
                  <a16:creationId xmlns:a16="http://schemas.microsoft.com/office/drawing/2014/main" id="{853DE8AA-F132-BBE8-6720-34E222EB2B9F}"/>
                </a:ext>
              </a:extLst>
            </p:cNvPr>
            <p:cNvSpPr/>
            <p:nvPr/>
          </p:nvSpPr>
          <p:spPr>
            <a:xfrm>
              <a:off x="6849972" y="5626305"/>
              <a:ext cx="427923" cy="20109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n>
                    <a:solidFill>
                      <a:sysClr val="windowText" lastClr="000000"/>
                    </a:solidFill>
                  </a:ln>
                </a:rPr>
                <a:t>12</a:t>
              </a:r>
              <a:endParaRPr lang="ko-KR" altLang="en-US" sz="7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1225"/>
              </p:ext>
            </p:extLst>
          </p:nvPr>
        </p:nvGraphicFramePr>
        <p:xfrm>
          <a:off x="7482733" y="1110718"/>
          <a:ext cx="3851560" cy="5318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846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83714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선택 </a:t>
                      </a:r>
                      <a:r>
                        <a:rPr lang="en-US" altLang="ko-KR" sz="1400" dirty="0"/>
                        <a:t>ex)</a:t>
                      </a:r>
                      <a:r>
                        <a:rPr lang="ko-KR" altLang="en-US" sz="1400" dirty="0"/>
                        <a:t>안양시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진료과목 </a:t>
                      </a:r>
                      <a:r>
                        <a:rPr lang="en-US" altLang="ko-KR" sz="1400" dirty="0"/>
                        <a:t>ex)</a:t>
                      </a:r>
                      <a:r>
                        <a:rPr lang="ko-KR" altLang="en-US" sz="1400" dirty="0"/>
                        <a:t>방사선과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검색명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초기화버튼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네이버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40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텔레그램</a:t>
                      </a:r>
                      <a:r>
                        <a:rPr lang="ko-KR" altLang="en-US" sz="1400" dirty="0"/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53437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318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 ExtraBold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701</cp:revision>
  <dcterms:created xsi:type="dcterms:W3CDTF">2018-08-02T07:05:36Z</dcterms:created>
  <dcterms:modified xsi:type="dcterms:W3CDTF">2022-05-24T07:48:28Z</dcterms:modified>
</cp:coreProperties>
</file>