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669" r:id="rId2"/>
    <p:sldId id="670" r:id="rId3"/>
    <p:sldId id="675" r:id="rId4"/>
    <p:sldId id="671" r:id="rId5"/>
    <p:sldId id="672" r:id="rId6"/>
    <p:sldId id="682" r:id="rId7"/>
    <p:sldId id="674" r:id="rId8"/>
    <p:sldId id="683" r:id="rId9"/>
    <p:sldId id="681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39A999"/>
    <a:srgbClr val="F2F2F2"/>
    <a:srgbClr val="E6E6E6"/>
    <a:srgbClr val="5B9BD5"/>
    <a:srgbClr val="F9AD67"/>
    <a:srgbClr val="FBC392"/>
    <a:srgbClr val="ECC19C"/>
    <a:srgbClr val="F78B15"/>
    <a:srgbClr val="59C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4" y="44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loud.com/product/applicationService/maps" TargetMode="External"/><Relationship Id="rId4" Type="http://schemas.openxmlformats.org/officeDocument/2006/relationships/hyperlink" Target="https://www.data.go.kr/data/15056746/openapi.do?recommendDataYn=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982538" y="4672798"/>
            <a:ext cx="6123667" cy="553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언어 기획발표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0875D1-7997-EC86-1687-47A678763113}"/>
              </a:ext>
            </a:extLst>
          </p:cNvPr>
          <p:cNvGrpSpPr/>
          <p:nvPr/>
        </p:nvGrpSpPr>
        <p:grpSpPr>
          <a:xfrm>
            <a:off x="3178143" y="5446086"/>
            <a:ext cx="5928062" cy="778901"/>
            <a:chOff x="3222263" y="5353353"/>
            <a:chExt cx="5928062" cy="778901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222263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271894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2016182046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7321525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강경천</a:t>
              </a:r>
            </a:p>
          </p:txBody>
        </p:sp>
        <p:sp>
          <p:nvSpPr>
            <p:cNvPr id="31" name="모서리가 둥근 직사각형 63">
              <a:extLst>
                <a:ext uri="{FF2B5EF4-FFF2-40B4-BE49-F238E27FC236}">
                  <a16:creationId xmlns:a16="http://schemas.microsoft.com/office/drawing/2014/main" id="{D64F87EA-4AFB-403D-7BE1-6D19B692FF65}"/>
                </a:ext>
              </a:extLst>
            </p:cNvPr>
            <p:cNvSpPr/>
            <p:nvPr/>
          </p:nvSpPr>
          <p:spPr>
            <a:xfrm>
              <a:off x="3222263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02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</a:t>
              </a:r>
            </a:p>
          </p:txBody>
        </p:sp>
        <p:sp>
          <p:nvSpPr>
            <p:cNvPr id="32" name="모서리가 둥근 직사각형 64">
              <a:extLst>
                <a:ext uri="{FF2B5EF4-FFF2-40B4-BE49-F238E27FC236}">
                  <a16:creationId xmlns:a16="http://schemas.microsoft.com/office/drawing/2014/main" id="{6F6B17B6-966D-EC4A-79EC-08F4D8173223}"/>
                </a:ext>
              </a:extLst>
            </p:cNvPr>
            <p:cNvSpPr/>
            <p:nvPr/>
          </p:nvSpPr>
          <p:spPr>
            <a:xfrm>
              <a:off x="5271894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2019180025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모서리가 둥근 직사각형 65">
              <a:extLst>
                <a:ext uri="{FF2B5EF4-FFF2-40B4-BE49-F238E27FC236}">
                  <a16:creationId xmlns:a16="http://schemas.microsoft.com/office/drawing/2014/main" id="{6FCC4230-E1B3-30C6-15B6-32C25F65B871}"/>
                </a:ext>
              </a:extLst>
            </p:cNvPr>
            <p:cNvSpPr/>
            <p:nvPr/>
          </p:nvSpPr>
          <p:spPr>
            <a:xfrm>
              <a:off x="7321525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우정연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EA9851B5-1B79-D1FA-60CF-34163794A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34269" r="8071" b="46755"/>
          <a:stretch/>
        </p:blipFill>
        <p:spPr>
          <a:xfrm>
            <a:off x="3656000" y="3955512"/>
            <a:ext cx="4880000" cy="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24256" y="364717"/>
            <a:ext cx="6123667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 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984E3D3-95FE-778E-F637-67AE060B5668}"/>
              </a:ext>
            </a:extLst>
          </p:cNvPr>
          <p:cNvSpPr txBox="1"/>
          <p:nvPr/>
        </p:nvSpPr>
        <p:spPr>
          <a:xfrm>
            <a:off x="4143249" y="546579"/>
            <a:ext cx="684795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4EF885-AD51-C1D0-6A14-DBCE667826B5}"/>
              </a:ext>
            </a:extLst>
          </p:cNvPr>
          <p:cNvGrpSpPr>
            <a:grpSpLocks noChangeAspect="1"/>
          </p:cNvGrpSpPr>
          <p:nvPr/>
        </p:nvGrpSpPr>
        <p:grpSpPr>
          <a:xfrm>
            <a:off x="188312" y="1943089"/>
            <a:ext cx="11672440" cy="3286041"/>
            <a:chOff x="92641" y="1943056"/>
            <a:chExt cx="14273186" cy="399393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E122DB0-2066-FEB1-53F7-25605662791D}"/>
                </a:ext>
              </a:extLst>
            </p:cNvPr>
            <p:cNvGrpSpPr/>
            <p:nvPr/>
          </p:nvGrpSpPr>
          <p:grpSpPr>
            <a:xfrm>
              <a:off x="92641" y="1978890"/>
              <a:ext cx="5036306" cy="3958051"/>
              <a:chOff x="3472728" y="1755938"/>
              <a:chExt cx="5036306" cy="3958051"/>
            </a:xfrm>
          </p:grpSpPr>
          <p:grpSp>
            <p:nvGrpSpPr>
              <p:cNvPr id="34" name="그룹 33"/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3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6" name="Freeform 6"/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7" name="Freeform 7"/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" name="Freeform 8"/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" name="Freeform 9"/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" name="Freeform 10"/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" name="Freeform 11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5" name="Freeform 13"/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6" name="Freeform 14"/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7" name="Freeform 15"/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9" name="Freeform 16"/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20" name="Freeform 17"/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21" name="Freeform 18"/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31" name="Freeform 19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3" name="그룹 32"/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57" name="Freeform 13"/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32" name="그룹 31"/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4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4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58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7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8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9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97" name="TextBox 96"/>
              <p:cNvSpPr txBox="1"/>
              <p:nvPr/>
            </p:nvSpPr>
            <p:spPr>
              <a:xfrm>
                <a:off x="6033373" y="2381830"/>
                <a:ext cx="2475661" cy="374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프로그램소개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472728" y="4667607"/>
                <a:ext cx="1868917" cy="6359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프로그램 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시연</a:t>
                </a:r>
                <a:endParaRPr lang="en-US" altLang="ko-KR" sz="1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EFA6129-6184-C615-6714-9B9ECC11A144}"/>
                </a:ext>
              </a:extLst>
            </p:cNvPr>
            <p:cNvGrpSpPr/>
            <p:nvPr/>
          </p:nvGrpSpPr>
          <p:grpSpPr>
            <a:xfrm>
              <a:off x="4635525" y="1978942"/>
              <a:ext cx="4787811" cy="3958051"/>
              <a:chOff x="3378346" y="1755938"/>
              <a:chExt cx="4787811" cy="395805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F533D08-81C7-2453-48EB-6887DEE6A91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74" name="Group 4">
                  <a:extLst>
                    <a:ext uri="{FF2B5EF4-FFF2-40B4-BE49-F238E27FC236}">
                      <a16:creationId xmlns:a16="http://schemas.microsoft.com/office/drawing/2014/main" id="{544CF6D9-0CA5-AD5D-9587-578B113EA7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85" name="Freeform 6">
                    <a:extLst>
                      <a:ext uri="{FF2B5EF4-FFF2-40B4-BE49-F238E27FC236}">
                        <a16:creationId xmlns:a16="http://schemas.microsoft.com/office/drawing/2014/main" id="{3EB9105A-B51E-9D57-EB6A-F2A1888FE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6" name="Freeform 7">
                    <a:extLst>
                      <a:ext uri="{FF2B5EF4-FFF2-40B4-BE49-F238E27FC236}">
                        <a16:creationId xmlns:a16="http://schemas.microsoft.com/office/drawing/2014/main" id="{10DC2A92-0ACE-95F4-8B5B-BF7FE0E5DD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7" name="Freeform 8">
                    <a:extLst>
                      <a:ext uri="{FF2B5EF4-FFF2-40B4-BE49-F238E27FC236}">
                        <a16:creationId xmlns:a16="http://schemas.microsoft.com/office/drawing/2014/main" id="{EB3AA3DA-CAD1-E3CC-59D9-E7AC3A8452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8" name="Freeform 9">
                    <a:extLst>
                      <a:ext uri="{FF2B5EF4-FFF2-40B4-BE49-F238E27FC236}">
                        <a16:creationId xmlns:a16="http://schemas.microsoft.com/office/drawing/2014/main" id="{508C3E51-3114-F39B-FCCF-D435518998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9" name="Freeform 10">
                    <a:extLst>
                      <a:ext uri="{FF2B5EF4-FFF2-40B4-BE49-F238E27FC236}">
                        <a16:creationId xmlns:a16="http://schemas.microsoft.com/office/drawing/2014/main" id="{4CCEB683-C5ED-81EE-FBDA-83C61CD6F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0" name="Freeform 11">
                    <a:extLst>
                      <a:ext uri="{FF2B5EF4-FFF2-40B4-BE49-F238E27FC236}">
                        <a16:creationId xmlns:a16="http://schemas.microsoft.com/office/drawing/2014/main" id="{1FA8ED5E-9329-7495-F5FA-9883AAF86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1" name="Rectangle 12">
                    <a:extLst>
                      <a:ext uri="{FF2B5EF4-FFF2-40B4-BE49-F238E27FC236}">
                        <a16:creationId xmlns:a16="http://schemas.microsoft.com/office/drawing/2014/main" id="{AEF0FE8A-75C7-945B-4500-8148396461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2" name="Freeform 13">
                    <a:extLst>
                      <a:ext uri="{FF2B5EF4-FFF2-40B4-BE49-F238E27FC236}">
                        <a16:creationId xmlns:a16="http://schemas.microsoft.com/office/drawing/2014/main" id="{90A5E885-50A3-7627-493E-B2DA647A5D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3" name="Freeform 14">
                    <a:extLst>
                      <a:ext uri="{FF2B5EF4-FFF2-40B4-BE49-F238E27FC236}">
                        <a16:creationId xmlns:a16="http://schemas.microsoft.com/office/drawing/2014/main" id="{7DA6F96F-1A21-C22D-33AD-B3924B2108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4" name="Freeform 15">
                    <a:extLst>
                      <a:ext uri="{FF2B5EF4-FFF2-40B4-BE49-F238E27FC236}">
                        <a16:creationId xmlns:a16="http://schemas.microsoft.com/office/drawing/2014/main" id="{1E8DC079-52E9-0439-9D49-F67C421BCD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5" name="Freeform 16">
                    <a:extLst>
                      <a:ext uri="{FF2B5EF4-FFF2-40B4-BE49-F238E27FC236}">
                        <a16:creationId xmlns:a16="http://schemas.microsoft.com/office/drawing/2014/main" id="{A78AE2EB-85E7-DF1F-CB13-D039AF778E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2" name="Freeform 17">
                    <a:extLst>
                      <a:ext uri="{FF2B5EF4-FFF2-40B4-BE49-F238E27FC236}">
                        <a16:creationId xmlns:a16="http://schemas.microsoft.com/office/drawing/2014/main" id="{B6B67617-E812-730B-DB28-3D6696D78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3" name="Freeform 18">
                    <a:extLst>
                      <a:ext uri="{FF2B5EF4-FFF2-40B4-BE49-F238E27FC236}">
                        <a16:creationId xmlns:a16="http://schemas.microsoft.com/office/drawing/2014/main" id="{D6D02701-B4B9-0E4A-0385-3E18C66779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4" name="Freeform 19">
                    <a:extLst>
                      <a:ext uri="{FF2B5EF4-FFF2-40B4-BE49-F238E27FC236}">
                        <a16:creationId xmlns:a16="http://schemas.microsoft.com/office/drawing/2014/main" id="{3B5F277A-E812-3D1B-154B-4428129BA7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6838706-B5D7-67AB-03E9-980F8793B0CA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76" name="Freeform 13">
                    <a:extLst>
                      <a:ext uri="{FF2B5EF4-FFF2-40B4-BE49-F238E27FC236}">
                        <a16:creationId xmlns:a16="http://schemas.microsoft.com/office/drawing/2014/main" id="{F363388C-9EEF-FC12-635D-D73D0DD400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5435F3F5-B445-0110-3274-BDD196D2ECE1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78" name="Freeform 6">
                      <a:extLst>
                        <a:ext uri="{FF2B5EF4-FFF2-40B4-BE49-F238E27FC236}">
                          <a16:creationId xmlns:a16="http://schemas.microsoft.com/office/drawing/2014/main" id="{16B03579-346E-26AD-0590-B43C3CF095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79" name="Freeform 7">
                      <a:extLst>
                        <a:ext uri="{FF2B5EF4-FFF2-40B4-BE49-F238E27FC236}">
                          <a16:creationId xmlns:a16="http://schemas.microsoft.com/office/drawing/2014/main" id="{565368F3-EB75-EA8A-C3F3-F57D97E8B0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0" name="Freeform 14">
                      <a:extLst>
                        <a:ext uri="{FF2B5EF4-FFF2-40B4-BE49-F238E27FC236}">
                          <a16:creationId xmlns:a16="http://schemas.microsoft.com/office/drawing/2014/main" id="{C006C5FD-7F06-741F-4A11-2AE7D8E6DD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1" name="Freeform 15">
                      <a:extLst>
                        <a:ext uri="{FF2B5EF4-FFF2-40B4-BE49-F238E27FC236}">
                          <a16:creationId xmlns:a16="http://schemas.microsoft.com/office/drawing/2014/main" id="{B0F9C1B0-6131-902A-E6A7-B69B93F842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2" name="Freeform 16">
                      <a:extLst>
                        <a:ext uri="{FF2B5EF4-FFF2-40B4-BE49-F238E27FC236}">
                          <a16:creationId xmlns:a16="http://schemas.microsoft.com/office/drawing/2014/main" id="{05B7044B-77B3-A0EA-4909-BAB5B9FD30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3" name="Freeform 17">
                      <a:extLst>
                        <a:ext uri="{FF2B5EF4-FFF2-40B4-BE49-F238E27FC236}">
                          <a16:creationId xmlns:a16="http://schemas.microsoft.com/office/drawing/2014/main" id="{9F568674-7468-B979-D02F-F22419436F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4" name="Freeform 18">
                      <a:extLst>
                        <a:ext uri="{FF2B5EF4-FFF2-40B4-BE49-F238E27FC236}">
                          <a16:creationId xmlns:a16="http://schemas.microsoft.com/office/drawing/2014/main" id="{0C0A7905-C0F8-746B-BE21-BE65271DF8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87A69D-3C0D-855B-A8AC-84ABF75A4564}"/>
                  </a:ext>
                </a:extLst>
              </p:cNvPr>
              <p:cNvSpPr txBox="1"/>
              <p:nvPr/>
            </p:nvSpPr>
            <p:spPr>
              <a:xfrm>
                <a:off x="6094150" y="2379576"/>
                <a:ext cx="2072007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사용할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API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7AB943-3563-40D5-EB5D-5B000AE199AD}"/>
                  </a:ext>
                </a:extLst>
              </p:cNvPr>
              <p:cNvSpPr txBox="1"/>
              <p:nvPr/>
            </p:nvSpPr>
            <p:spPr>
              <a:xfrm>
                <a:off x="3378346" y="4718330"/>
                <a:ext cx="2022588" cy="635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6. Git commit</a:t>
                </a:r>
              </a:p>
              <a:p>
                <a:pPr algn="ctr"/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현황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2BC64F6-E27C-E9D2-FCA2-5AE13E1657DF}"/>
                </a:ext>
              </a:extLst>
            </p:cNvPr>
            <p:cNvGrpSpPr/>
            <p:nvPr/>
          </p:nvGrpSpPr>
          <p:grpSpPr>
            <a:xfrm>
              <a:off x="9812509" y="1943056"/>
              <a:ext cx="4553318" cy="3958051"/>
              <a:chOff x="3612839" y="1755938"/>
              <a:chExt cx="4553318" cy="3958051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8B93C6C-F3B1-DA32-6138-CF3D7FE630C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106" name="Group 4">
                  <a:extLst>
                    <a:ext uri="{FF2B5EF4-FFF2-40B4-BE49-F238E27FC236}">
                      <a16:creationId xmlns:a16="http://schemas.microsoft.com/office/drawing/2014/main" id="{E680E964-F3D0-838B-0764-627C345E387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117" name="Freeform 6">
                    <a:extLst>
                      <a:ext uri="{FF2B5EF4-FFF2-40B4-BE49-F238E27FC236}">
                        <a16:creationId xmlns:a16="http://schemas.microsoft.com/office/drawing/2014/main" id="{8F42FC9E-9A8A-F53F-236D-CB58925746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8" name="Freeform 7">
                    <a:extLst>
                      <a:ext uri="{FF2B5EF4-FFF2-40B4-BE49-F238E27FC236}">
                        <a16:creationId xmlns:a16="http://schemas.microsoft.com/office/drawing/2014/main" id="{63DC90C0-1572-2907-AC5E-84A41D247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9" name="Freeform 8">
                    <a:extLst>
                      <a:ext uri="{FF2B5EF4-FFF2-40B4-BE49-F238E27FC236}">
                        <a16:creationId xmlns:a16="http://schemas.microsoft.com/office/drawing/2014/main" id="{9226D299-2BC5-5731-30D8-300FAF1B3E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0" name="Freeform 9">
                    <a:extLst>
                      <a:ext uri="{FF2B5EF4-FFF2-40B4-BE49-F238E27FC236}">
                        <a16:creationId xmlns:a16="http://schemas.microsoft.com/office/drawing/2014/main" id="{3A2AA0A8-3A92-1835-4571-7BC26DB1C2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1" name="Freeform 10">
                    <a:extLst>
                      <a:ext uri="{FF2B5EF4-FFF2-40B4-BE49-F238E27FC236}">
                        <a16:creationId xmlns:a16="http://schemas.microsoft.com/office/drawing/2014/main" id="{774B513F-CCE7-0BD6-DD04-4870404F6A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2" name="Freeform 11">
                    <a:extLst>
                      <a:ext uri="{FF2B5EF4-FFF2-40B4-BE49-F238E27FC236}">
                        <a16:creationId xmlns:a16="http://schemas.microsoft.com/office/drawing/2014/main" id="{B0EE99CD-9C10-E3D3-00C6-682FBC4E41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3" name="Rectangle 12">
                    <a:extLst>
                      <a:ext uri="{FF2B5EF4-FFF2-40B4-BE49-F238E27FC236}">
                        <a16:creationId xmlns:a16="http://schemas.microsoft.com/office/drawing/2014/main" id="{D4290209-DD84-02F7-005D-508EBAE1C5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4" name="Freeform 13">
                    <a:extLst>
                      <a:ext uri="{FF2B5EF4-FFF2-40B4-BE49-F238E27FC236}">
                        <a16:creationId xmlns:a16="http://schemas.microsoft.com/office/drawing/2014/main" id="{0D64DD3A-CDD3-8CE7-96AD-BF79EAFC0E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5" name="Freeform 14">
                    <a:extLst>
                      <a:ext uri="{FF2B5EF4-FFF2-40B4-BE49-F238E27FC236}">
                        <a16:creationId xmlns:a16="http://schemas.microsoft.com/office/drawing/2014/main" id="{B08AAE3A-E5BD-BE2E-E78A-CB36C5647A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6" name="Freeform 15">
                    <a:extLst>
                      <a:ext uri="{FF2B5EF4-FFF2-40B4-BE49-F238E27FC236}">
                        <a16:creationId xmlns:a16="http://schemas.microsoft.com/office/drawing/2014/main" id="{8FF3159A-6150-B1A0-8BB6-DF544E82B6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7" name="Freeform 16">
                    <a:extLst>
                      <a:ext uri="{FF2B5EF4-FFF2-40B4-BE49-F238E27FC236}">
                        <a16:creationId xmlns:a16="http://schemas.microsoft.com/office/drawing/2014/main" id="{FA757B44-479C-A122-5752-8C34539E6D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8" name="Freeform 17">
                    <a:extLst>
                      <a:ext uri="{FF2B5EF4-FFF2-40B4-BE49-F238E27FC236}">
                        <a16:creationId xmlns:a16="http://schemas.microsoft.com/office/drawing/2014/main" id="{4803FC5B-A424-ED37-0C81-49A53C86E8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9" name="Freeform 18">
                    <a:extLst>
                      <a:ext uri="{FF2B5EF4-FFF2-40B4-BE49-F238E27FC236}">
                        <a16:creationId xmlns:a16="http://schemas.microsoft.com/office/drawing/2014/main" id="{514810FE-0DA5-0EC0-99D3-6F33797ED3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0" name="Freeform 19">
                    <a:extLst>
                      <a:ext uri="{FF2B5EF4-FFF2-40B4-BE49-F238E27FC236}">
                        <a16:creationId xmlns:a16="http://schemas.microsoft.com/office/drawing/2014/main" id="{BEF2D78D-0A74-E732-37FE-28BD3511C4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32439B50-AC81-65AF-C66F-E51FD8FC793F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108" name="Freeform 13">
                    <a:extLst>
                      <a:ext uri="{FF2B5EF4-FFF2-40B4-BE49-F238E27FC236}">
                        <a16:creationId xmlns:a16="http://schemas.microsoft.com/office/drawing/2014/main" id="{2A1A6400-46EA-BD62-C5B9-92988598CA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CB66A1A0-E7E8-70C8-4BA6-D7FCE232521C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110" name="Freeform 6">
                      <a:extLst>
                        <a:ext uri="{FF2B5EF4-FFF2-40B4-BE49-F238E27FC236}">
                          <a16:creationId xmlns:a16="http://schemas.microsoft.com/office/drawing/2014/main" id="{FBB70C21-D541-0AFA-03FD-AC73FA7A2FF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1" name="Freeform 7">
                      <a:extLst>
                        <a:ext uri="{FF2B5EF4-FFF2-40B4-BE49-F238E27FC236}">
                          <a16:creationId xmlns:a16="http://schemas.microsoft.com/office/drawing/2014/main" id="{37C08C9B-1D08-C977-F731-BF84CA1DCF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2" name="Freeform 14">
                      <a:extLst>
                        <a:ext uri="{FF2B5EF4-FFF2-40B4-BE49-F238E27FC236}">
                          <a16:creationId xmlns:a16="http://schemas.microsoft.com/office/drawing/2014/main" id="{A3302F20-6B9B-4019-FEB4-587691B16B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3" name="Freeform 15">
                      <a:extLst>
                        <a:ext uri="{FF2B5EF4-FFF2-40B4-BE49-F238E27FC236}">
                          <a16:creationId xmlns:a16="http://schemas.microsoft.com/office/drawing/2014/main" id="{8312DEE6-F680-853E-320C-34695470B1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4" name="Freeform 16">
                      <a:extLst>
                        <a:ext uri="{FF2B5EF4-FFF2-40B4-BE49-F238E27FC236}">
                          <a16:creationId xmlns:a16="http://schemas.microsoft.com/office/drawing/2014/main" id="{91770D8B-424C-4823-6F02-378F97A563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5" name="Freeform 17">
                      <a:extLst>
                        <a:ext uri="{FF2B5EF4-FFF2-40B4-BE49-F238E27FC236}">
                          <a16:creationId xmlns:a16="http://schemas.microsoft.com/office/drawing/2014/main" id="{7B908169-68E4-8138-CEEB-81B1C26DC2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6" name="Freeform 18">
                      <a:extLst>
                        <a:ext uri="{FF2B5EF4-FFF2-40B4-BE49-F238E27FC236}">
                          <a16:creationId xmlns:a16="http://schemas.microsoft.com/office/drawing/2014/main" id="{6E80B95E-44D3-BB7F-334D-7483F5EF3B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E001950-D099-1CF7-BD70-8BDA926CD697}"/>
                  </a:ext>
                </a:extLst>
              </p:cNvPr>
              <p:cNvSpPr txBox="1"/>
              <p:nvPr/>
            </p:nvSpPr>
            <p:spPr>
              <a:xfrm>
                <a:off x="6094149" y="2379576"/>
                <a:ext cx="2072008" cy="729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개발계획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</a:t>
                </a:r>
              </a:p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Done</a:t>
                </a:r>
              </a:p>
              <a:p>
                <a:pPr algn="ctr"/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918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">
            <a:extLst>
              <a:ext uri="{FF2B5EF4-FFF2-40B4-BE49-F238E27FC236}">
                <a16:creationId xmlns:a16="http://schemas.microsoft.com/office/drawing/2014/main" id="{6E788E8A-0A66-9808-D6FB-3E1F9984F03A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D0E28F-EBFB-64FF-DDAC-61EE25CA3DAE}"/>
              </a:ext>
            </a:extLst>
          </p:cNvPr>
          <p:cNvSpPr txBox="1"/>
          <p:nvPr/>
        </p:nvSpPr>
        <p:spPr>
          <a:xfrm>
            <a:off x="1389426" y="2560718"/>
            <a:ext cx="9413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경기도에 있는 모든 병원정보를 알려주는 프로그램이다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진료과목을 선택할 수 있어 더욱 정확한 정보전달이 가능하다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사용하여 병원의 위치를 알려준다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46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1E944E5-C17D-7170-D23D-069A46D29DE2}"/>
              </a:ext>
            </a:extLst>
          </p:cNvPr>
          <p:cNvGrpSpPr/>
          <p:nvPr/>
        </p:nvGrpSpPr>
        <p:grpSpPr>
          <a:xfrm>
            <a:off x="2418811" y="2058012"/>
            <a:ext cx="7354377" cy="3235717"/>
            <a:chOff x="937223" y="1953252"/>
            <a:chExt cx="7354377" cy="323571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F0130C1-EEAD-155A-C6B0-C4DFA753C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223" y="1953252"/>
              <a:ext cx="4729164" cy="2243138"/>
            </a:xfrm>
            <a:prstGeom prst="rect">
              <a:avLst/>
            </a:prstGeom>
          </p:spPr>
        </p:pic>
        <p:pic>
          <p:nvPicPr>
            <p:cNvPr id="1026" name="Picture 2" descr="네이버 지도 - Naver Map을 위한 Android - Uptodown에서 APK를 다운로드하세요">
              <a:extLst>
                <a:ext uri="{FF2B5EF4-FFF2-40B4-BE49-F238E27FC236}">
                  <a16:creationId xmlns:a16="http://schemas.microsoft.com/office/drawing/2014/main" id="{7B3707FB-A714-ABE6-B648-37C366485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463" y="1953253"/>
              <a:ext cx="2243137" cy="2243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69C703-B7FC-5476-D323-24BB25DD3A86}"/>
                </a:ext>
              </a:extLst>
            </p:cNvPr>
            <p:cNvSpPr txBox="1"/>
            <p:nvPr/>
          </p:nvSpPr>
          <p:spPr>
            <a:xfrm>
              <a:off x="937223" y="4357972"/>
              <a:ext cx="47291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경기도 데이터 드림에 있는 경기도내 있는 모든 병원 데이터 현황</a:t>
              </a:r>
              <a:endParaRPr lang="en-US" altLang="ko-KR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경기도 병원 현황 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| </a:t>
              </a:r>
              <a:r>
                <a:rPr lang="ko-KR" altLang="en-US" sz="1100" dirty="0" err="1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공공데이터포털</a:t>
              </a:r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 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(data.go.kr)</a:t>
              </a:r>
              <a:endParaRPr lang="ko-KR" altLang="en-US" sz="110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D1DA17-D3B8-22EB-D4BF-09AFBE14F515}"/>
                </a:ext>
              </a:extLst>
            </p:cNvPr>
            <p:cNvSpPr txBox="1"/>
            <p:nvPr/>
          </p:nvSpPr>
          <p:spPr>
            <a:xfrm>
              <a:off x="6048463" y="4311806"/>
              <a:ext cx="2243137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네이버지도 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API</a:t>
              </a:r>
              <a:r>
                <a:rPr lang="ko-KR" altLang="en-US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이용</a:t>
              </a:r>
              <a:endParaRPr lang="en-US" altLang="ko-KR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5"/>
                </a:rPr>
                <a:t>Maps - Application Services - NAVER Cloud Platform </a:t>
              </a:r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5"/>
                </a:rPr>
                <a:t>네이버 클라우드 플랫폼 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5"/>
                </a:rPr>
                <a:t>(ncloud.com)</a:t>
              </a:r>
              <a:endParaRPr lang="ko-KR" altLang="en-US" sz="110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사용할 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26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4B606CAA-D804-880B-ECA7-BA1F74387259}"/>
              </a:ext>
            </a:extLst>
          </p:cNvPr>
          <p:cNvSpPr/>
          <p:nvPr/>
        </p:nvSpPr>
        <p:spPr>
          <a:xfrm>
            <a:off x="333106" y="518917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439356" y="22866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FCAF304-3378-6B2E-DC4C-C79ECB937D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" t="818" r="572" b="759"/>
          <a:stretch/>
        </p:blipFill>
        <p:spPr>
          <a:xfrm>
            <a:off x="592248" y="777601"/>
            <a:ext cx="6994211" cy="5514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46991DE-12CB-A9AC-8611-3AC0FB483DD3}"/>
              </a:ext>
            </a:extLst>
          </p:cNvPr>
          <p:cNvSpPr/>
          <p:nvPr/>
        </p:nvSpPr>
        <p:spPr>
          <a:xfrm>
            <a:off x="666892" y="1127530"/>
            <a:ext cx="3410093" cy="618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12DF15-58DA-27CE-5940-29AA3C90C5D2}"/>
              </a:ext>
            </a:extLst>
          </p:cNvPr>
          <p:cNvSpPr/>
          <p:nvPr/>
        </p:nvSpPr>
        <p:spPr>
          <a:xfrm>
            <a:off x="666892" y="1845549"/>
            <a:ext cx="3410093" cy="618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A3FD8F9-6BBF-3BDC-64F4-3B240C70A21F}"/>
              </a:ext>
            </a:extLst>
          </p:cNvPr>
          <p:cNvSpPr/>
          <p:nvPr/>
        </p:nvSpPr>
        <p:spPr>
          <a:xfrm>
            <a:off x="679260" y="2519252"/>
            <a:ext cx="3410093" cy="618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1881FB-0FE7-E2E4-CC45-FE3BB13C1064}"/>
              </a:ext>
            </a:extLst>
          </p:cNvPr>
          <p:cNvSpPr/>
          <p:nvPr/>
        </p:nvSpPr>
        <p:spPr>
          <a:xfrm>
            <a:off x="3439356" y="2519252"/>
            <a:ext cx="649997" cy="618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846416-3DF7-F16F-0029-F85EAA2CB682}"/>
              </a:ext>
            </a:extLst>
          </p:cNvPr>
          <p:cNvSpPr/>
          <p:nvPr/>
        </p:nvSpPr>
        <p:spPr>
          <a:xfrm>
            <a:off x="4162396" y="5593606"/>
            <a:ext cx="649997" cy="618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F76B83-0021-3CAA-876A-4ED36CBAA612}"/>
              </a:ext>
            </a:extLst>
          </p:cNvPr>
          <p:cNvSpPr/>
          <p:nvPr/>
        </p:nvSpPr>
        <p:spPr>
          <a:xfrm>
            <a:off x="4812393" y="5593606"/>
            <a:ext cx="649997" cy="618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70FD81-7D74-3BA4-5B5C-B11404F5B0B3}"/>
              </a:ext>
            </a:extLst>
          </p:cNvPr>
          <p:cNvSpPr/>
          <p:nvPr/>
        </p:nvSpPr>
        <p:spPr>
          <a:xfrm>
            <a:off x="5462390" y="5587958"/>
            <a:ext cx="649997" cy="618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1D4FF0E-2370-58DB-45E2-1CBC77E58541}"/>
              </a:ext>
            </a:extLst>
          </p:cNvPr>
          <p:cNvSpPr/>
          <p:nvPr/>
        </p:nvSpPr>
        <p:spPr>
          <a:xfrm>
            <a:off x="6156181" y="5587958"/>
            <a:ext cx="649997" cy="618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64778B-E092-C6F8-13A2-058F3080A0CF}"/>
              </a:ext>
            </a:extLst>
          </p:cNvPr>
          <p:cNvSpPr/>
          <p:nvPr/>
        </p:nvSpPr>
        <p:spPr>
          <a:xfrm>
            <a:off x="6806178" y="5587958"/>
            <a:ext cx="649997" cy="618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E6FF817-88B5-6DE5-EFF3-11A68F4A6023}"/>
              </a:ext>
            </a:extLst>
          </p:cNvPr>
          <p:cNvSpPr/>
          <p:nvPr/>
        </p:nvSpPr>
        <p:spPr>
          <a:xfrm>
            <a:off x="684930" y="3239428"/>
            <a:ext cx="3220177" cy="2967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414E4DD-C890-6BF1-1314-9A12769423A2}"/>
              </a:ext>
            </a:extLst>
          </p:cNvPr>
          <p:cNvSpPr/>
          <p:nvPr/>
        </p:nvSpPr>
        <p:spPr>
          <a:xfrm>
            <a:off x="4177299" y="2546658"/>
            <a:ext cx="3337281" cy="2967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A766D57-6B84-B0BF-0ED9-6B5D98BF53F4}"/>
              </a:ext>
            </a:extLst>
          </p:cNvPr>
          <p:cNvSpPr>
            <a:spLocks noChangeAspect="1"/>
          </p:cNvSpPr>
          <p:nvPr/>
        </p:nvSpPr>
        <p:spPr>
          <a:xfrm>
            <a:off x="698611" y="1151867"/>
            <a:ext cx="182929" cy="182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3DAE6FC-04B5-494D-B7EB-0BB8D0D2467C}"/>
              </a:ext>
            </a:extLst>
          </p:cNvPr>
          <p:cNvSpPr>
            <a:spLocks noChangeAspect="1"/>
          </p:cNvSpPr>
          <p:nvPr/>
        </p:nvSpPr>
        <p:spPr>
          <a:xfrm>
            <a:off x="698611" y="1873051"/>
            <a:ext cx="182929" cy="182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8AD835F-22DE-6EDE-4B17-725427297FF3}"/>
              </a:ext>
            </a:extLst>
          </p:cNvPr>
          <p:cNvSpPr>
            <a:spLocks noChangeAspect="1"/>
          </p:cNvSpPr>
          <p:nvPr/>
        </p:nvSpPr>
        <p:spPr>
          <a:xfrm>
            <a:off x="698611" y="2546658"/>
            <a:ext cx="182929" cy="182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95C1FF5-019A-E10C-E853-AA30219A6E75}"/>
              </a:ext>
            </a:extLst>
          </p:cNvPr>
          <p:cNvSpPr>
            <a:spLocks noChangeAspect="1"/>
          </p:cNvSpPr>
          <p:nvPr/>
        </p:nvSpPr>
        <p:spPr>
          <a:xfrm>
            <a:off x="3488378" y="2546657"/>
            <a:ext cx="182929" cy="182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1E9BB73-4A7E-0C9C-A5D2-861151DE5D3D}"/>
              </a:ext>
            </a:extLst>
          </p:cNvPr>
          <p:cNvSpPr>
            <a:spLocks noChangeAspect="1"/>
          </p:cNvSpPr>
          <p:nvPr/>
        </p:nvSpPr>
        <p:spPr>
          <a:xfrm>
            <a:off x="790075" y="3358588"/>
            <a:ext cx="182929" cy="182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C0EC439-7F05-C235-5F04-9D3AA58F0DEE}"/>
              </a:ext>
            </a:extLst>
          </p:cNvPr>
          <p:cNvSpPr>
            <a:spLocks noChangeAspect="1"/>
          </p:cNvSpPr>
          <p:nvPr/>
        </p:nvSpPr>
        <p:spPr>
          <a:xfrm>
            <a:off x="4228423" y="2580525"/>
            <a:ext cx="182929" cy="182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2447066-BEEC-3C9D-5F8D-01D3EC9CC40D}"/>
              </a:ext>
            </a:extLst>
          </p:cNvPr>
          <p:cNvSpPr>
            <a:spLocks noChangeAspect="1"/>
          </p:cNvSpPr>
          <p:nvPr/>
        </p:nvSpPr>
        <p:spPr>
          <a:xfrm>
            <a:off x="4228423" y="1024242"/>
            <a:ext cx="182929" cy="182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C8898B1-6754-3350-D0F5-F86801E7AE5F}"/>
              </a:ext>
            </a:extLst>
          </p:cNvPr>
          <p:cNvSpPr>
            <a:spLocks noChangeAspect="1"/>
          </p:cNvSpPr>
          <p:nvPr/>
        </p:nvSpPr>
        <p:spPr>
          <a:xfrm>
            <a:off x="4195296" y="5628596"/>
            <a:ext cx="182929" cy="182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3974214-CCEB-2621-0A68-A49762DF6B10}"/>
              </a:ext>
            </a:extLst>
          </p:cNvPr>
          <p:cNvSpPr>
            <a:spLocks noChangeAspect="1"/>
          </p:cNvSpPr>
          <p:nvPr/>
        </p:nvSpPr>
        <p:spPr>
          <a:xfrm>
            <a:off x="4845293" y="5628596"/>
            <a:ext cx="182929" cy="1829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4AFD1B8-275B-27C8-DD30-1F7691D9FC51}"/>
              </a:ext>
            </a:extLst>
          </p:cNvPr>
          <p:cNvSpPr/>
          <p:nvPr/>
        </p:nvSpPr>
        <p:spPr>
          <a:xfrm>
            <a:off x="5459574" y="5610432"/>
            <a:ext cx="427923" cy="2010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ysClr val="windowText" lastClr="000000"/>
                  </a:solidFill>
                </a:ln>
              </a:rPr>
              <a:t>10</a:t>
            </a:r>
            <a:endParaRPr lang="ko-KR" altLang="en-US" sz="7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EE07237B-3670-864D-18D7-B33E31EDBBFB}"/>
              </a:ext>
            </a:extLst>
          </p:cNvPr>
          <p:cNvSpPr/>
          <p:nvPr/>
        </p:nvSpPr>
        <p:spPr>
          <a:xfrm>
            <a:off x="6164965" y="5618513"/>
            <a:ext cx="427923" cy="2010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ysClr val="windowText" lastClr="000000"/>
                  </a:solidFill>
                </a:ln>
              </a:rPr>
              <a:t>11</a:t>
            </a:r>
            <a:endParaRPr lang="ko-KR" altLang="en-US" sz="7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853DE8AA-F132-BBE8-6720-34E222EB2B9F}"/>
              </a:ext>
            </a:extLst>
          </p:cNvPr>
          <p:cNvSpPr/>
          <p:nvPr/>
        </p:nvSpPr>
        <p:spPr>
          <a:xfrm>
            <a:off x="6849972" y="5626305"/>
            <a:ext cx="427923" cy="2010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ysClr val="windowText" lastClr="000000"/>
                  </a:solidFill>
                </a:ln>
              </a:rPr>
              <a:t>12</a:t>
            </a:r>
            <a:endParaRPr lang="ko-KR" altLang="en-US" sz="700" dirty="0">
              <a:ln>
                <a:solidFill>
                  <a:sysClr val="windowText" lastClr="000000"/>
                </a:solidFill>
              </a:ln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981E204-18F3-EED9-BCCA-97BD4AA3B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59648"/>
              </p:ext>
            </p:extLst>
          </p:nvPr>
        </p:nvGraphicFramePr>
        <p:xfrm>
          <a:off x="7787831" y="772392"/>
          <a:ext cx="3737250" cy="55144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25">
                  <a:extLst>
                    <a:ext uri="{9D8B030D-6E8A-4147-A177-3AD203B41FA5}">
                      <a16:colId xmlns:a16="http://schemas.microsoft.com/office/drawing/2014/main" val="1357472893"/>
                    </a:ext>
                  </a:extLst>
                </a:gridCol>
                <a:gridCol w="3089225">
                  <a:extLst>
                    <a:ext uri="{9D8B030D-6E8A-4147-A177-3AD203B41FA5}">
                      <a16:colId xmlns:a16="http://schemas.microsoft.com/office/drawing/2014/main" val="4021944462"/>
                    </a:ext>
                  </a:extLst>
                </a:gridCol>
              </a:tblGrid>
              <a:tr h="424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44267"/>
                  </a:ext>
                </a:extLst>
              </a:tr>
              <a:tr h="424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군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선택 </a:t>
                      </a:r>
                      <a:r>
                        <a:rPr lang="en-US" altLang="ko-KR" sz="1400" dirty="0"/>
                        <a:t>ex)</a:t>
                      </a:r>
                      <a:r>
                        <a:rPr lang="ko-KR" altLang="en-US" sz="1400" dirty="0"/>
                        <a:t>안양시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가평군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814611"/>
                  </a:ext>
                </a:extLst>
              </a:tr>
              <a:tr h="424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진료과목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10283"/>
                  </a:ext>
                </a:extLst>
              </a:tr>
              <a:tr h="424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검색명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482520"/>
                  </a:ext>
                </a:extLst>
              </a:tr>
              <a:tr h="424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222776"/>
                  </a:ext>
                </a:extLst>
              </a:tr>
              <a:tr h="424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병원리스트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06720"/>
                  </a:ext>
                </a:extLst>
              </a:tr>
              <a:tr h="424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041906"/>
                  </a:ext>
                </a:extLst>
              </a:tr>
              <a:tr h="424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병원정보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85337"/>
                  </a:ext>
                </a:extLst>
              </a:tr>
              <a:tr h="424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초기화버튼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872144"/>
                  </a:ext>
                </a:extLst>
              </a:tr>
              <a:tr h="424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메일보내기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252999"/>
                  </a:ext>
                </a:extLst>
              </a:tr>
              <a:tr h="424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지도보기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256988"/>
                  </a:ext>
                </a:extLst>
              </a:tr>
              <a:tr h="424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네이버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541733"/>
                  </a:ext>
                </a:extLst>
              </a:tr>
              <a:tr h="424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텔레그램</a:t>
                      </a:r>
                      <a:r>
                        <a:rPr lang="ko-KR" altLang="en-US" sz="1400"/>
                        <a:t> 보내기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795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72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22866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개발계획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000" dirty="0" err="1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Todo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Done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DE880D60-3223-9399-862F-25F152EB6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911503"/>
              </p:ext>
            </p:extLst>
          </p:nvPr>
        </p:nvGraphicFramePr>
        <p:xfrm>
          <a:off x="1092950" y="1249789"/>
          <a:ext cx="10006849" cy="50988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66331">
                  <a:extLst>
                    <a:ext uri="{9D8B030D-6E8A-4147-A177-3AD203B41FA5}">
                      <a16:colId xmlns:a16="http://schemas.microsoft.com/office/drawing/2014/main" val="695727569"/>
                    </a:ext>
                  </a:extLst>
                </a:gridCol>
                <a:gridCol w="2685315">
                  <a:extLst>
                    <a:ext uri="{9D8B030D-6E8A-4147-A177-3AD203B41FA5}">
                      <a16:colId xmlns:a16="http://schemas.microsoft.com/office/drawing/2014/main" val="281376859"/>
                    </a:ext>
                  </a:extLst>
                </a:gridCol>
                <a:gridCol w="3609543">
                  <a:extLst>
                    <a:ext uri="{9D8B030D-6E8A-4147-A177-3AD203B41FA5}">
                      <a16:colId xmlns:a16="http://schemas.microsoft.com/office/drawing/2014/main" val="591183097"/>
                    </a:ext>
                  </a:extLst>
                </a:gridCol>
                <a:gridCol w="1445660">
                  <a:extLst>
                    <a:ext uri="{9D8B030D-6E8A-4147-A177-3AD203B41FA5}">
                      <a16:colId xmlns:a16="http://schemas.microsoft.com/office/drawing/2014/main" val="2242450054"/>
                    </a:ext>
                  </a:extLst>
                </a:gridCol>
              </a:tblGrid>
              <a:tr h="271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Todo</a:t>
                      </a:r>
                      <a:endParaRPr lang="ko-KR" altLang="en-US" sz="17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6813" marR="86813" marT="43407" marB="43407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Done</a:t>
                      </a:r>
                      <a:endParaRPr lang="ko-KR" altLang="en-US" sz="17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6813" marR="86813" marT="43407" marB="43407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6813" marR="86813" marT="43407" marB="43407"/>
                </a:tc>
                <a:extLst>
                  <a:ext uri="{0D108BD9-81ED-4DB2-BD59-A6C34878D82A}">
                    <a16:rowId xmlns:a16="http://schemas.microsoft.com/office/drawing/2014/main" val="3520603821"/>
                  </a:ext>
                </a:extLst>
              </a:tr>
              <a:tr h="67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(4.27~5.3)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 선정 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준비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공공데이터 포털 이용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수집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사례조사 및 활용 신청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 생성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2084403646"/>
                  </a:ext>
                </a:extLst>
              </a:tr>
              <a:tr h="47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(5.4~5.10)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리소스 수집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설계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리소스 제작 및 수집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화면 구상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2151739788"/>
                  </a:ext>
                </a:extLst>
              </a:tr>
              <a:tr h="67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(5.11~ 5.17)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Open API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연동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화면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기획발표</a:t>
                      </a:r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(5/17)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문서화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발표영상 촬영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725337263"/>
                  </a:ext>
                </a:extLst>
              </a:tr>
              <a:tr h="47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(5.18~5.24)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다양한 검색 기능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링크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다양한 검색 기능 구현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3122572916"/>
                  </a:ext>
                </a:extLst>
              </a:tr>
              <a:tr h="67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(5.25~5.31)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C/C++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연동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배포파일 작성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중간발표</a:t>
                      </a:r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(5/31)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3024706557"/>
                  </a:ext>
                </a:extLst>
              </a:tr>
              <a:tr h="271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(6.1~6.7)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텔레그램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연동 구현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1216808753"/>
                  </a:ext>
                </a:extLst>
              </a:tr>
              <a:tr h="47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(6.8~6.14)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및 보완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최종발표</a:t>
                      </a:r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(6/14)</a:t>
                      </a:r>
                      <a:endParaRPr lang="ko-KR" altLang="en-US" sz="1700" b="1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96183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7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">
            <a:extLst>
              <a:ext uri="{FF2B5EF4-FFF2-40B4-BE49-F238E27FC236}">
                <a16:creationId xmlns:a16="http://schemas.microsoft.com/office/drawing/2014/main" id="{1A5EB1F0-0EE0-1B04-068C-213E9DD8360F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7" y="22866"/>
            <a:ext cx="5304596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5" name="UI시연">
            <a:hlinkClick r:id="" action="ppaction://media"/>
            <a:extLst>
              <a:ext uri="{FF2B5EF4-FFF2-40B4-BE49-F238E27FC236}">
                <a16:creationId xmlns:a16="http://schemas.microsoft.com/office/drawing/2014/main" id="{17EF074F-82B2-6B9C-6B30-9249A4EDAB3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0539" t="16297" r="31330" b="21551"/>
          <a:stretch/>
        </p:blipFill>
        <p:spPr>
          <a:xfrm>
            <a:off x="2432050" y="1163691"/>
            <a:ext cx="7327900" cy="53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8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88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22866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Tic-Tac-Toe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08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034166" y="3388825"/>
            <a:ext cx="6123667" cy="1928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800" b="1" dirty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559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4592</TotalTime>
  <Words>311</Words>
  <Application>Microsoft Office PowerPoint</Application>
  <PresentationFormat>와이드스크린</PresentationFormat>
  <Paragraphs>123</Paragraphs>
  <Slides>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나눔스퀘어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강경천(2016182046)</cp:lastModifiedBy>
  <cp:revision>698</cp:revision>
  <dcterms:created xsi:type="dcterms:W3CDTF">2018-08-02T07:05:36Z</dcterms:created>
  <dcterms:modified xsi:type="dcterms:W3CDTF">2022-05-24T07:05:49Z</dcterms:modified>
</cp:coreProperties>
</file>