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669" r:id="rId2"/>
    <p:sldId id="670" r:id="rId3"/>
    <p:sldId id="675" r:id="rId4"/>
    <p:sldId id="672" r:id="rId5"/>
    <p:sldId id="674" r:id="rId6"/>
    <p:sldId id="671" r:id="rId7"/>
    <p:sldId id="673" r:id="rId8"/>
    <p:sldId id="677" r:id="rId9"/>
    <p:sldId id="676" r:id="rId10"/>
    <p:sldId id="678" r:id="rId11"/>
    <p:sldId id="679" r:id="rId12"/>
    <p:sldId id="68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6E6E6"/>
    <a:srgbClr val="5B9BD5"/>
    <a:srgbClr val="39A999"/>
    <a:srgbClr val="F9AD67"/>
    <a:srgbClr val="FBC392"/>
    <a:srgbClr val="ECC19C"/>
    <a:srgbClr val="F78B15"/>
    <a:srgbClr val="59C7B6"/>
    <a:srgbClr val="E5A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19" autoAdjust="0"/>
    <p:restoredTop sz="94660"/>
  </p:normalViewPr>
  <p:slideViewPr>
    <p:cSldViewPr snapToGrid="0">
      <p:cViewPr varScale="1">
        <p:scale>
          <a:sx n="66" d="100"/>
          <a:sy n="66" d="100"/>
        </p:scale>
        <p:origin x="748" y="5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loud.com/product/applicationService/maps" TargetMode="External"/><Relationship Id="rId4" Type="http://schemas.openxmlformats.org/officeDocument/2006/relationships/hyperlink" Target="https://www.data.go.kr/data/15056746/openapi.do?recommendDataYn=Y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100122" y="0"/>
            <a:ext cx="5916682" cy="3551002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982538" y="4672798"/>
            <a:ext cx="6123667" cy="545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sz="1050"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</a:rPr>
              <a:t>스크립트 언어 기획발표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0875D1-7997-EC86-1687-47A678763113}"/>
              </a:ext>
            </a:extLst>
          </p:cNvPr>
          <p:cNvGrpSpPr/>
          <p:nvPr/>
        </p:nvGrpSpPr>
        <p:grpSpPr>
          <a:xfrm>
            <a:off x="3178143" y="5446086"/>
            <a:ext cx="5928062" cy="778901"/>
            <a:chOff x="3222263" y="5353353"/>
            <a:chExt cx="5928062" cy="778901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3222263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03</a:t>
              </a:r>
              <a:r>
                <a:rPr lang="ko-KR" altLang="en-US" sz="1400" dirty="0">
                  <a:solidFill>
                    <a:schemeClr val="bg1"/>
                  </a:solidFill>
                </a:rPr>
                <a:t>반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271894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2016182046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7321525" y="5772254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강경천</a:t>
              </a:r>
            </a:p>
          </p:txBody>
        </p:sp>
        <p:sp>
          <p:nvSpPr>
            <p:cNvPr id="31" name="모서리가 둥근 직사각형 63">
              <a:extLst>
                <a:ext uri="{FF2B5EF4-FFF2-40B4-BE49-F238E27FC236}">
                  <a16:creationId xmlns:a16="http://schemas.microsoft.com/office/drawing/2014/main" id="{D64F87EA-4AFB-403D-7BE1-6D19B692FF65}"/>
                </a:ext>
              </a:extLst>
            </p:cNvPr>
            <p:cNvSpPr/>
            <p:nvPr/>
          </p:nvSpPr>
          <p:spPr>
            <a:xfrm>
              <a:off x="3222263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02</a:t>
              </a:r>
              <a:r>
                <a:rPr lang="ko-KR" altLang="en-US" sz="1400" dirty="0">
                  <a:solidFill>
                    <a:schemeClr val="bg1"/>
                  </a:solidFill>
                </a:rPr>
                <a:t>반</a:t>
              </a:r>
            </a:p>
          </p:txBody>
        </p:sp>
        <p:sp>
          <p:nvSpPr>
            <p:cNvPr id="32" name="모서리가 둥근 직사각형 64">
              <a:extLst>
                <a:ext uri="{FF2B5EF4-FFF2-40B4-BE49-F238E27FC236}">
                  <a16:creationId xmlns:a16="http://schemas.microsoft.com/office/drawing/2014/main" id="{6F6B17B6-966D-EC4A-79EC-08F4D8173223}"/>
                </a:ext>
              </a:extLst>
            </p:cNvPr>
            <p:cNvSpPr/>
            <p:nvPr/>
          </p:nvSpPr>
          <p:spPr>
            <a:xfrm>
              <a:off x="5271894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2019180025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모서리가 둥근 직사각형 65">
              <a:extLst>
                <a:ext uri="{FF2B5EF4-FFF2-40B4-BE49-F238E27FC236}">
                  <a16:creationId xmlns:a16="http://schemas.microsoft.com/office/drawing/2014/main" id="{6FCC4230-E1B3-30C6-15B6-32C25F65B871}"/>
                </a:ext>
              </a:extLst>
            </p:cNvPr>
            <p:cNvSpPr/>
            <p:nvPr/>
          </p:nvSpPr>
          <p:spPr>
            <a:xfrm>
              <a:off x="7321525" y="5353353"/>
              <a:ext cx="1828800" cy="3600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bg1"/>
                  </a:solidFill>
                </a:rPr>
                <a:t>우정연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EA9851B5-1B79-D1FA-60CF-34163794AA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6" t="34269" r="8071" b="46755"/>
          <a:stretch/>
        </p:blipFill>
        <p:spPr>
          <a:xfrm>
            <a:off x="3656000" y="3955512"/>
            <a:ext cx="4880000" cy="9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48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855313" y="37535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111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1685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855313" y="37535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111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969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855313" y="37535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111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463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405760" y="0"/>
            <a:ext cx="1689740" cy="1014127"/>
            <a:chOff x="649022" y="-26752"/>
            <a:chExt cx="4530653" cy="2719152"/>
          </a:xfrm>
        </p:grpSpPr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1562875" y="-22112"/>
              <a:ext cx="2490572" cy="2712601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517716" y="-18896"/>
              <a:ext cx="589848" cy="624252"/>
            </a:xfrm>
            <a:prstGeom prst="pent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자유형 52"/>
            <p:cNvSpPr>
              <a:spLocks/>
            </p:cNvSpPr>
            <p:nvPr/>
          </p:nvSpPr>
          <p:spPr bwMode="auto">
            <a:xfrm>
              <a:off x="2448410" y="605356"/>
              <a:ext cx="718459" cy="1565240"/>
            </a:xfrm>
            <a:custGeom>
              <a:avLst/>
              <a:gdLst>
                <a:gd name="connsiteX0" fmla="*/ 94182 w 354452"/>
                <a:gd name="connsiteY0" fmla="*/ 0 h 772212"/>
                <a:gd name="connsiteX1" fmla="*/ 260573 w 354452"/>
                <a:gd name="connsiteY1" fmla="*/ 0 h 772212"/>
                <a:gd name="connsiteX2" fmla="*/ 354452 w 354452"/>
                <a:gd name="connsiteY2" fmla="*/ 639693 h 772212"/>
                <a:gd name="connsiteX3" fmla="*/ 295447 w 354452"/>
                <a:gd name="connsiteY3" fmla="*/ 772212 h 772212"/>
                <a:gd name="connsiteX4" fmla="*/ 62071 w 354452"/>
                <a:gd name="connsiteY4" fmla="*/ 772212 h 772212"/>
                <a:gd name="connsiteX5" fmla="*/ 0 w 354452"/>
                <a:gd name="connsiteY5" fmla="*/ 641758 h 77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4452" h="772212">
                  <a:moveTo>
                    <a:pt x="94182" y="0"/>
                  </a:moveTo>
                  <a:lnTo>
                    <a:pt x="260573" y="0"/>
                  </a:lnTo>
                  <a:lnTo>
                    <a:pt x="354452" y="639693"/>
                  </a:lnTo>
                  <a:lnTo>
                    <a:pt x="295447" y="772212"/>
                  </a:lnTo>
                  <a:lnTo>
                    <a:pt x="62071" y="772212"/>
                  </a:lnTo>
                  <a:lnTo>
                    <a:pt x="0" y="64175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 flipV="1">
              <a:off x="1559444" y="-2282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자유형 60"/>
            <p:cNvSpPr>
              <a:spLocks/>
            </p:cNvSpPr>
            <p:nvPr/>
          </p:nvSpPr>
          <p:spPr bwMode="auto">
            <a:xfrm>
              <a:off x="938624" y="-26751"/>
              <a:ext cx="508083" cy="2459817"/>
            </a:xfrm>
            <a:custGeom>
              <a:avLst/>
              <a:gdLst>
                <a:gd name="connsiteX0" fmla="*/ 352302 w 508083"/>
                <a:gd name="connsiteY0" fmla="*/ 0 h 2459817"/>
                <a:gd name="connsiteX1" fmla="*/ 508083 w 508083"/>
                <a:gd name="connsiteY1" fmla="*/ 0 h 2459817"/>
                <a:gd name="connsiteX2" fmla="*/ 456927 w 508083"/>
                <a:gd name="connsiteY2" fmla="*/ 39684 h 2459817"/>
                <a:gd name="connsiteX3" fmla="*/ 380773 w 508083"/>
                <a:gd name="connsiteY3" fmla="*/ 107208 h 2459817"/>
                <a:gd name="connsiteX4" fmla="*/ 315344 w 508083"/>
                <a:gd name="connsiteY4" fmla="*/ 177947 h 2459817"/>
                <a:gd name="connsiteX5" fmla="*/ 256351 w 508083"/>
                <a:gd name="connsiteY5" fmla="*/ 251901 h 2459817"/>
                <a:gd name="connsiteX6" fmla="*/ 207012 w 508083"/>
                <a:gd name="connsiteY6" fmla="*/ 327999 h 2459817"/>
                <a:gd name="connsiteX7" fmla="*/ 166253 w 508083"/>
                <a:gd name="connsiteY7" fmla="*/ 408385 h 2459817"/>
                <a:gd name="connsiteX8" fmla="*/ 136220 w 508083"/>
                <a:gd name="connsiteY8" fmla="*/ 489842 h 2459817"/>
                <a:gd name="connsiteX9" fmla="*/ 113696 w 508083"/>
                <a:gd name="connsiteY9" fmla="*/ 573442 h 2459817"/>
                <a:gd name="connsiteX10" fmla="*/ 102970 w 508083"/>
                <a:gd name="connsiteY10" fmla="*/ 660259 h 2459817"/>
                <a:gd name="connsiteX11" fmla="*/ 101897 w 508083"/>
                <a:gd name="connsiteY11" fmla="*/ 703131 h 2459817"/>
                <a:gd name="connsiteX12" fmla="*/ 101897 w 508083"/>
                <a:gd name="connsiteY12" fmla="*/ 2459817 h 2459817"/>
                <a:gd name="connsiteX13" fmla="*/ 0 w 508083"/>
                <a:gd name="connsiteY13" fmla="*/ 2459817 h 2459817"/>
                <a:gd name="connsiteX14" fmla="*/ 0 w 508083"/>
                <a:gd name="connsiteY14" fmla="*/ 703131 h 2459817"/>
                <a:gd name="connsiteX15" fmla="*/ 0 w 508083"/>
                <a:gd name="connsiteY15" fmla="*/ 654900 h 2459817"/>
                <a:gd name="connsiteX16" fmla="*/ 11799 w 508083"/>
                <a:gd name="connsiteY16" fmla="*/ 559509 h 2459817"/>
                <a:gd name="connsiteX17" fmla="*/ 35396 w 508083"/>
                <a:gd name="connsiteY17" fmla="*/ 467334 h 2459817"/>
                <a:gd name="connsiteX18" fmla="*/ 69719 w 508083"/>
                <a:gd name="connsiteY18" fmla="*/ 376230 h 2459817"/>
                <a:gd name="connsiteX19" fmla="*/ 113696 w 508083"/>
                <a:gd name="connsiteY19" fmla="*/ 288342 h 2459817"/>
                <a:gd name="connsiteX20" fmla="*/ 168398 w 508083"/>
                <a:gd name="connsiteY20" fmla="*/ 202598 h 2459817"/>
                <a:gd name="connsiteX21" fmla="*/ 231681 w 508083"/>
                <a:gd name="connsiteY21" fmla="*/ 121141 h 2459817"/>
                <a:gd name="connsiteX22" fmla="*/ 305691 w 508083"/>
                <a:gd name="connsiteY22" fmla="*/ 42899 h 245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8083" h="2459817">
                  <a:moveTo>
                    <a:pt x="352302" y="0"/>
                  </a:moveTo>
                  <a:lnTo>
                    <a:pt x="508083" y="0"/>
                  </a:lnTo>
                  <a:lnTo>
                    <a:pt x="456927" y="39684"/>
                  </a:lnTo>
                  <a:lnTo>
                    <a:pt x="380773" y="107208"/>
                  </a:lnTo>
                  <a:lnTo>
                    <a:pt x="315344" y="177947"/>
                  </a:lnTo>
                  <a:lnTo>
                    <a:pt x="256351" y="251901"/>
                  </a:lnTo>
                  <a:lnTo>
                    <a:pt x="207012" y="327999"/>
                  </a:lnTo>
                  <a:lnTo>
                    <a:pt x="166253" y="408385"/>
                  </a:lnTo>
                  <a:lnTo>
                    <a:pt x="136220" y="489842"/>
                  </a:lnTo>
                  <a:lnTo>
                    <a:pt x="113696" y="573442"/>
                  </a:lnTo>
                  <a:lnTo>
                    <a:pt x="102970" y="660259"/>
                  </a:lnTo>
                  <a:lnTo>
                    <a:pt x="101897" y="703131"/>
                  </a:lnTo>
                  <a:lnTo>
                    <a:pt x="101897" y="2459817"/>
                  </a:lnTo>
                  <a:lnTo>
                    <a:pt x="0" y="2459817"/>
                  </a:lnTo>
                  <a:lnTo>
                    <a:pt x="0" y="703131"/>
                  </a:lnTo>
                  <a:lnTo>
                    <a:pt x="0" y="654900"/>
                  </a:lnTo>
                  <a:lnTo>
                    <a:pt x="11799" y="559509"/>
                  </a:lnTo>
                  <a:lnTo>
                    <a:pt x="35396" y="467334"/>
                  </a:lnTo>
                  <a:lnTo>
                    <a:pt x="69719" y="376230"/>
                  </a:lnTo>
                  <a:lnTo>
                    <a:pt x="113696" y="288342"/>
                  </a:lnTo>
                  <a:lnTo>
                    <a:pt x="168398" y="202598"/>
                  </a:lnTo>
                  <a:lnTo>
                    <a:pt x="231681" y="121141"/>
                  </a:lnTo>
                  <a:lnTo>
                    <a:pt x="305691" y="42899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4266367" y="-26752"/>
              <a:ext cx="507869" cy="1027900"/>
            </a:xfrm>
            <a:custGeom>
              <a:avLst/>
              <a:gdLst>
                <a:gd name="connsiteX0" fmla="*/ 0 w 507869"/>
                <a:gd name="connsiteY0" fmla="*/ 0 h 1027900"/>
                <a:gd name="connsiteX1" fmla="*/ 154909 w 507869"/>
                <a:gd name="connsiteY1" fmla="*/ 0 h 1027900"/>
                <a:gd name="connsiteX2" fmla="*/ 201912 w 507869"/>
                <a:gd name="connsiteY2" fmla="*/ 43255 h 1027900"/>
                <a:gd name="connsiteX3" fmla="*/ 275986 w 507869"/>
                <a:gd name="connsiteY3" fmla="*/ 121554 h 1027900"/>
                <a:gd name="connsiteX4" fmla="*/ 339324 w 507869"/>
                <a:gd name="connsiteY4" fmla="*/ 203072 h 1027900"/>
                <a:gd name="connsiteX5" fmla="*/ 394075 w 507869"/>
                <a:gd name="connsiteY5" fmla="*/ 288880 h 1027900"/>
                <a:gd name="connsiteX6" fmla="*/ 438090 w 507869"/>
                <a:gd name="connsiteY6" fmla="*/ 377905 h 1027900"/>
                <a:gd name="connsiteX7" fmla="*/ 472443 w 507869"/>
                <a:gd name="connsiteY7" fmla="*/ 469076 h 1027900"/>
                <a:gd name="connsiteX8" fmla="*/ 496060 w 507869"/>
                <a:gd name="connsiteY8" fmla="*/ 561320 h 1027900"/>
                <a:gd name="connsiteX9" fmla="*/ 507869 w 507869"/>
                <a:gd name="connsiteY9" fmla="*/ 657854 h 1027900"/>
                <a:gd name="connsiteX10" fmla="*/ 507869 w 507869"/>
                <a:gd name="connsiteY10" fmla="*/ 707193 h 1027900"/>
                <a:gd name="connsiteX11" fmla="*/ 507869 w 507869"/>
                <a:gd name="connsiteY11" fmla="*/ 1027900 h 1027900"/>
                <a:gd name="connsiteX12" fmla="*/ 405884 w 507869"/>
                <a:gd name="connsiteY12" fmla="*/ 1027900 h 1027900"/>
                <a:gd name="connsiteX13" fmla="*/ 405884 w 507869"/>
                <a:gd name="connsiteY13" fmla="*/ 703975 h 1027900"/>
                <a:gd name="connsiteX14" fmla="*/ 404810 w 507869"/>
                <a:gd name="connsiteY14" fmla="*/ 661071 h 1027900"/>
                <a:gd name="connsiteX15" fmla="*/ 394075 w 507869"/>
                <a:gd name="connsiteY15" fmla="*/ 574191 h 1027900"/>
                <a:gd name="connsiteX16" fmla="*/ 373678 w 507869"/>
                <a:gd name="connsiteY16" fmla="*/ 490528 h 1027900"/>
                <a:gd name="connsiteX17" fmla="*/ 342545 w 507869"/>
                <a:gd name="connsiteY17" fmla="*/ 409011 h 1027900"/>
                <a:gd name="connsiteX18" fmla="*/ 300677 w 507869"/>
                <a:gd name="connsiteY18" fmla="*/ 328566 h 1027900"/>
                <a:gd name="connsiteX19" fmla="*/ 251295 w 507869"/>
                <a:gd name="connsiteY19" fmla="*/ 252411 h 1027900"/>
                <a:gd name="connsiteX20" fmla="*/ 192250 w 507869"/>
                <a:gd name="connsiteY20" fmla="*/ 178402 h 1027900"/>
                <a:gd name="connsiteX21" fmla="*/ 126765 w 507869"/>
                <a:gd name="connsiteY21" fmla="*/ 107610 h 1027900"/>
                <a:gd name="connsiteX22" fmla="*/ 51618 w 507869"/>
                <a:gd name="connsiteY22" fmla="*/ 40037 h 102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869" h="1027900">
                  <a:moveTo>
                    <a:pt x="0" y="0"/>
                  </a:moveTo>
                  <a:lnTo>
                    <a:pt x="154909" y="0"/>
                  </a:lnTo>
                  <a:lnTo>
                    <a:pt x="201912" y="43255"/>
                  </a:lnTo>
                  <a:lnTo>
                    <a:pt x="275986" y="121554"/>
                  </a:lnTo>
                  <a:lnTo>
                    <a:pt x="339324" y="203072"/>
                  </a:lnTo>
                  <a:lnTo>
                    <a:pt x="394075" y="288880"/>
                  </a:lnTo>
                  <a:lnTo>
                    <a:pt x="438090" y="377905"/>
                  </a:lnTo>
                  <a:lnTo>
                    <a:pt x="472443" y="469076"/>
                  </a:lnTo>
                  <a:lnTo>
                    <a:pt x="496060" y="561320"/>
                  </a:lnTo>
                  <a:lnTo>
                    <a:pt x="507869" y="657854"/>
                  </a:lnTo>
                  <a:lnTo>
                    <a:pt x="507869" y="707193"/>
                  </a:lnTo>
                  <a:lnTo>
                    <a:pt x="507869" y="1027900"/>
                  </a:lnTo>
                  <a:lnTo>
                    <a:pt x="405884" y="1027900"/>
                  </a:lnTo>
                  <a:lnTo>
                    <a:pt x="405884" y="703975"/>
                  </a:lnTo>
                  <a:lnTo>
                    <a:pt x="404810" y="661071"/>
                  </a:lnTo>
                  <a:lnTo>
                    <a:pt x="394075" y="574191"/>
                  </a:lnTo>
                  <a:lnTo>
                    <a:pt x="373678" y="490528"/>
                  </a:lnTo>
                  <a:lnTo>
                    <a:pt x="342545" y="409011"/>
                  </a:lnTo>
                  <a:lnTo>
                    <a:pt x="300677" y="328566"/>
                  </a:lnTo>
                  <a:lnTo>
                    <a:pt x="251295" y="252411"/>
                  </a:lnTo>
                  <a:lnTo>
                    <a:pt x="192250" y="178402"/>
                  </a:lnTo>
                  <a:lnTo>
                    <a:pt x="126765" y="107610"/>
                  </a:lnTo>
                  <a:lnTo>
                    <a:pt x="51618" y="40037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49022" y="1911783"/>
              <a:ext cx="688608" cy="685391"/>
            </a:xfrm>
            <a:custGeom>
              <a:avLst/>
              <a:gdLst>
                <a:gd name="T0" fmla="*/ 641 w 641"/>
                <a:gd name="T1" fmla="*/ 321 h 641"/>
                <a:gd name="T2" fmla="*/ 639 w 641"/>
                <a:gd name="T3" fmla="*/ 354 h 641"/>
                <a:gd name="T4" fmla="*/ 626 w 641"/>
                <a:gd name="T5" fmla="*/ 416 h 641"/>
                <a:gd name="T6" fmla="*/ 602 w 641"/>
                <a:gd name="T7" fmla="*/ 474 h 641"/>
                <a:gd name="T8" fmla="*/ 567 w 641"/>
                <a:gd name="T9" fmla="*/ 525 h 641"/>
                <a:gd name="T10" fmla="*/ 524 w 641"/>
                <a:gd name="T11" fmla="*/ 569 h 641"/>
                <a:gd name="T12" fmla="*/ 474 w 641"/>
                <a:gd name="T13" fmla="*/ 603 h 641"/>
                <a:gd name="T14" fmla="*/ 416 w 641"/>
                <a:gd name="T15" fmla="*/ 628 h 641"/>
                <a:gd name="T16" fmla="*/ 353 w 641"/>
                <a:gd name="T17" fmla="*/ 641 h 641"/>
                <a:gd name="T18" fmla="*/ 320 w 641"/>
                <a:gd name="T19" fmla="*/ 641 h 641"/>
                <a:gd name="T20" fmla="*/ 287 w 641"/>
                <a:gd name="T21" fmla="*/ 641 h 641"/>
                <a:gd name="T22" fmla="*/ 225 w 641"/>
                <a:gd name="T23" fmla="*/ 628 h 641"/>
                <a:gd name="T24" fmla="*/ 167 w 641"/>
                <a:gd name="T25" fmla="*/ 603 h 641"/>
                <a:gd name="T26" fmla="*/ 115 w 641"/>
                <a:gd name="T27" fmla="*/ 569 h 641"/>
                <a:gd name="T28" fmla="*/ 72 w 641"/>
                <a:gd name="T29" fmla="*/ 525 h 641"/>
                <a:gd name="T30" fmla="*/ 37 w 641"/>
                <a:gd name="T31" fmla="*/ 474 h 641"/>
                <a:gd name="T32" fmla="*/ 13 w 641"/>
                <a:gd name="T33" fmla="*/ 416 h 641"/>
                <a:gd name="T34" fmla="*/ 0 w 641"/>
                <a:gd name="T35" fmla="*/ 354 h 641"/>
                <a:gd name="T36" fmla="*/ 0 w 641"/>
                <a:gd name="T37" fmla="*/ 321 h 641"/>
                <a:gd name="T38" fmla="*/ 0 w 641"/>
                <a:gd name="T39" fmla="*/ 288 h 641"/>
                <a:gd name="T40" fmla="*/ 13 w 641"/>
                <a:gd name="T41" fmla="*/ 224 h 641"/>
                <a:gd name="T42" fmla="*/ 37 w 641"/>
                <a:gd name="T43" fmla="*/ 167 h 641"/>
                <a:gd name="T44" fmla="*/ 72 w 641"/>
                <a:gd name="T45" fmla="*/ 116 h 641"/>
                <a:gd name="T46" fmla="*/ 115 w 641"/>
                <a:gd name="T47" fmla="*/ 73 h 641"/>
                <a:gd name="T48" fmla="*/ 167 w 641"/>
                <a:gd name="T49" fmla="*/ 39 h 641"/>
                <a:gd name="T50" fmla="*/ 225 w 641"/>
                <a:gd name="T51" fmla="*/ 14 h 641"/>
                <a:gd name="T52" fmla="*/ 287 w 641"/>
                <a:gd name="T53" fmla="*/ 1 h 641"/>
                <a:gd name="T54" fmla="*/ 320 w 641"/>
                <a:gd name="T55" fmla="*/ 0 h 641"/>
                <a:gd name="T56" fmla="*/ 353 w 641"/>
                <a:gd name="T57" fmla="*/ 1 h 641"/>
                <a:gd name="T58" fmla="*/ 416 w 641"/>
                <a:gd name="T59" fmla="*/ 14 h 641"/>
                <a:gd name="T60" fmla="*/ 474 w 641"/>
                <a:gd name="T61" fmla="*/ 39 h 641"/>
                <a:gd name="T62" fmla="*/ 524 w 641"/>
                <a:gd name="T63" fmla="*/ 73 h 641"/>
                <a:gd name="T64" fmla="*/ 567 w 641"/>
                <a:gd name="T65" fmla="*/ 116 h 641"/>
                <a:gd name="T66" fmla="*/ 602 w 641"/>
                <a:gd name="T67" fmla="*/ 167 h 641"/>
                <a:gd name="T68" fmla="*/ 626 w 641"/>
                <a:gd name="T69" fmla="*/ 224 h 641"/>
                <a:gd name="T70" fmla="*/ 639 w 641"/>
                <a:gd name="T71" fmla="*/ 288 h 641"/>
                <a:gd name="T72" fmla="*/ 641 w 641"/>
                <a:gd name="T73" fmla="*/ 32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1" h="641">
                  <a:moveTo>
                    <a:pt x="641" y="321"/>
                  </a:moveTo>
                  <a:lnTo>
                    <a:pt x="639" y="354"/>
                  </a:lnTo>
                  <a:lnTo>
                    <a:pt x="626" y="416"/>
                  </a:lnTo>
                  <a:lnTo>
                    <a:pt x="602" y="474"/>
                  </a:lnTo>
                  <a:lnTo>
                    <a:pt x="567" y="525"/>
                  </a:lnTo>
                  <a:lnTo>
                    <a:pt x="524" y="569"/>
                  </a:lnTo>
                  <a:lnTo>
                    <a:pt x="474" y="603"/>
                  </a:lnTo>
                  <a:lnTo>
                    <a:pt x="416" y="628"/>
                  </a:lnTo>
                  <a:lnTo>
                    <a:pt x="353" y="641"/>
                  </a:lnTo>
                  <a:lnTo>
                    <a:pt x="320" y="641"/>
                  </a:lnTo>
                  <a:lnTo>
                    <a:pt x="287" y="641"/>
                  </a:lnTo>
                  <a:lnTo>
                    <a:pt x="225" y="628"/>
                  </a:lnTo>
                  <a:lnTo>
                    <a:pt x="167" y="603"/>
                  </a:lnTo>
                  <a:lnTo>
                    <a:pt x="115" y="569"/>
                  </a:lnTo>
                  <a:lnTo>
                    <a:pt x="72" y="525"/>
                  </a:lnTo>
                  <a:lnTo>
                    <a:pt x="37" y="474"/>
                  </a:lnTo>
                  <a:lnTo>
                    <a:pt x="13" y="416"/>
                  </a:lnTo>
                  <a:lnTo>
                    <a:pt x="0" y="354"/>
                  </a:lnTo>
                  <a:lnTo>
                    <a:pt x="0" y="321"/>
                  </a:lnTo>
                  <a:lnTo>
                    <a:pt x="0" y="288"/>
                  </a:lnTo>
                  <a:lnTo>
                    <a:pt x="13" y="224"/>
                  </a:lnTo>
                  <a:lnTo>
                    <a:pt x="37" y="167"/>
                  </a:lnTo>
                  <a:lnTo>
                    <a:pt x="72" y="116"/>
                  </a:lnTo>
                  <a:lnTo>
                    <a:pt x="115" y="73"/>
                  </a:lnTo>
                  <a:lnTo>
                    <a:pt x="167" y="39"/>
                  </a:lnTo>
                  <a:lnTo>
                    <a:pt x="225" y="14"/>
                  </a:lnTo>
                  <a:lnTo>
                    <a:pt x="287" y="1"/>
                  </a:lnTo>
                  <a:lnTo>
                    <a:pt x="320" y="0"/>
                  </a:lnTo>
                  <a:lnTo>
                    <a:pt x="353" y="1"/>
                  </a:lnTo>
                  <a:lnTo>
                    <a:pt x="416" y="14"/>
                  </a:lnTo>
                  <a:lnTo>
                    <a:pt x="474" y="39"/>
                  </a:lnTo>
                  <a:lnTo>
                    <a:pt x="524" y="73"/>
                  </a:lnTo>
                  <a:lnTo>
                    <a:pt x="567" y="116"/>
                  </a:lnTo>
                  <a:lnTo>
                    <a:pt x="602" y="167"/>
                  </a:lnTo>
                  <a:lnTo>
                    <a:pt x="626" y="224"/>
                  </a:lnTo>
                  <a:lnTo>
                    <a:pt x="639" y="288"/>
                  </a:lnTo>
                  <a:lnTo>
                    <a:pt x="641" y="32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690854" y="1953615"/>
              <a:ext cx="601728" cy="601728"/>
            </a:xfrm>
            <a:custGeom>
              <a:avLst/>
              <a:gdLst>
                <a:gd name="T0" fmla="*/ 561 w 561"/>
                <a:gd name="T1" fmla="*/ 281 h 560"/>
                <a:gd name="T2" fmla="*/ 559 w 561"/>
                <a:gd name="T3" fmla="*/ 310 h 560"/>
                <a:gd name="T4" fmla="*/ 549 w 561"/>
                <a:gd name="T5" fmla="*/ 364 h 560"/>
                <a:gd name="T6" fmla="*/ 527 w 561"/>
                <a:gd name="T7" fmla="*/ 415 h 560"/>
                <a:gd name="T8" fmla="*/ 497 w 561"/>
                <a:gd name="T9" fmla="*/ 460 h 560"/>
                <a:gd name="T10" fmla="*/ 458 w 561"/>
                <a:gd name="T11" fmla="*/ 497 h 560"/>
                <a:gd name="T12" fmla="*/ 414 w 561"/>
                <a:gd name="T13" fmla="*/ 527 h 560"/>
                <a:gd name="T14" fmla="*/ 363 w 561"/>
                <a:gd name="T15" fmla="*/ 549 h 560"/>
                <a:gd name="T16" fmla="*/ 309 w 561"/>
                <a:gd name="T17" fmla="*/ 560 h 560"/>
                <a:gd name="T18" fmla="*/ 280 w 561"/>
                <a:gd name="T19" fmla="*/ 560 h 560"/>
                <a:gd name="T20" fmla="*/ 251 w 561"/>
                <a:gd name="T21" fmla="*/ 560 h 560"/>
                <a:gd name="T22" fmla="*/ 196 w 561"/>
                <a:gd name="T23" fmla="*/ 549 h 560"/>
                <a:gd name="T24" fmla="*/ 146 w 561"/>
                <a:gd name="T25" fmla="*/ 527 h 560"/>
                <a:gd name="T26" fmla="*/ 101 w 561"/>
                <a:gd name="T27" fmla="*/ 497 h 560"/>
                <a:gd name="T28" fmla="*/ 64 w 561"/>
                <a:gd name="T29" fmla="*/ 460 h 560"/>
                <a:gd name="T30" fmla="*/ 33 w 561"/>
                <a:gd name="T31" fmla="*/ 415 h 560"/>
                <a:gd name="T32" fmla="*/ 12 w 561"/>
                <a:gd name="T33" fmla="*/ 364 h 560"/>
                <a:gd name="T34" fmla="*/ 0 w 561"/>
                <a:gd name="T35" fmla="*/ 310 h 560"/>
                <a:gd name="T36" fmla="*/ 0 w 561"/>
                <a:gd name="T37" fmla="*/ 281 h 560"/>
                <a:gd name="T38" fmla="*/ 0 w 561"/>
                <a:gd name="T39" fmla="*/ 252 h 560"/>
                <a:gd name="T40" fmla="*/ 12 w 561"/>
                <a:gd name="T41" fmla="*/ 197 h 560"/>
                <a:gd name="T42" fmla="*/ 33 w 561"/>
                <a:gd name="T43" fmla="*/ 147 h 560"/>
                <a:gd name="T44" fmla="*/ 64 w 561"/>
                <a:gd name="T45" fmla="*/ 102 h 560"/>
                <a:gd name="T46" fmla="*/ 101 w 561"/>
                <a:gd name="T47" fmla="*/ 63 h 560"/>
                <a:gd name="T48" fmla="*/ 146 w 561"/>
                <a:gd name="T49" fmla="*/ 33 h 560"/>
                <a:gd name="T50" fmla="*/ 196 w 561"/>
                <a:gd name="T51" fmla="*/ 12 h 560"/>
                <a:gd name="T52" fmla="*/ 251 w 561"/>
                <a:gd name="T53" fmla="*/ 2 h 560"/>
                <a:gd name="T54" fmla="*/ 280 w 561"/>
                <a:gd name="T55" fmla="*/ 0 h 560"/>
                <a:gd name="T56" fmla="*/ 309 w 561"/>
                <a:gd name="T57" fmla="*/ 2 h 560"/>
                <a:gd name="T58" fmla="*/ 363 w 561"/>
                <a:gd name="T59" fmla="*/ 12 h 560"/>
                <a:gd name="T60" fmla="*/ 414 w 561"/>
                <a:gd name="T61" fmla="*/ 33 h 560"/>
                <a:gd name="T62" fmla="*/ 458 w 561"/>
                <a:gd name="T63" fmla="*/ 63 h 560"/>
                <a:gd name="T64" fmla="*/ 497 w 561"/>
                <a:gd name="T65" fmla="*/ 102 h 560"/>
                <a:gd name="T66" fmla="*/ 527 w 561"/>
                <a:gd name="T67" fmla="*/ 147 h 560"/>
                <a:gd name="T68" fmla="*/ 549 w 561"/>
                <a:gd name="T69" fmla="*/ 197 h 560"/>
                <a:gd name="T70" fmla="*/ 559 w 561"/>
                <a:gd name="T71" fmla="*/ 252 h 560"/>
                <a:gd name="T72" fmla="*/ 561 w 561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1" h="560">
                  <a:moveTo>
                    <a:pt x="561" y="281"/>
                  </a:moveTo>
                  <a:lnTo>
                    <a:pt x="559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60"/>
                  </a:lnTo>
                  <a:lnTo>
                    <a:pt x="458" y="497"/>
                  </a:lnTo>
                  <a:lnTo>
                    <a:pt x="414" y="527"/>
                  </a:lnTo>
                  <a:lnTo>
                    <a:pt x="363" y="549"/>
                  </a:lnTo>
                  <a:lnTo>
                    <a:pt x="309" y="560"/>
                  </a:lnTo>
                  <a:lnTo>
                    <a:pt x="280" y="560"/>
                  </a:lnTo>
                  <a:lnTo>
                    <a:pt x="251" y="560"/>
                  </a:lnTo>
                  <a:lnTo>
                    <a:pt x="196" y="549"/>
                  </a:lnTo>
                  <a:lnTo>
                    <a:pt x="146" y="527"/>
                  </a:lnTo>
                  <a:lnTo>
                    <a:pt x="101" y="497"/>
                  </a:lnTo>
                  <a:lnTo>
                    <a:pt x="64" y="460"/>
                  </a:lnTo>
                  <a:lnTo>
                    <a:pt x="33" y="415"/>
                  </a:lnTo>
                  <a:lnTo>
                    <a:pt x="12" y="364"/>
                  </a:lnTo>
                  <a:lnTo>
                    <a:pt x="0" y="310"/>
                  </a:lnTo>
                  <a:lnTo>
                    <a:pt x="0" y="281"/>
                  </a:lnTo>
                  <a:lnTo>
                    <a:pt x="0" y="252"/>
                  </a:lnTo>
                  <a:lnTo>
                    <a:pt x="12" y="197"/>
                  </a:lnTo>
                  <a:lnTo>
                    <a:pt x="33" y="147"/>
                  </a:lnTo>
                  <a:lnTo>
                    <a:pt x="64" y="102"/>
                  </a:lnTo>
                  <a:lnTo>
                    <a:pt x="101" y="63"/>
                  </a:lnTo>
                  <a:lnTo>
                    <a:pt x="146" y="33"/>
                  </a:lnTo>
                  <a:lnTo>
                    <a:pt x="196" y="12"/>
                  </a:lnTo>
                  <a:lnTo>
                    <a:pt x="251" y="2"/>
                  </a:lnTo>
                  <a:lnTo>
                    <a:pt x="280" y="0"/>
                  </a:lnTo>
                  <a:lnTo>
                    <a:pt x="309" y="2"/>
                  </a:lnTo>
                  <a:lnTo>
                    <a:pt x="363" y="12"/>
                  </a:lnTo>
                  <a:lnTo>
                    <a:pt x="414" y="33"/>
                  </a:lnTo>
                  <a:lnTo>
                    <a:pt x="458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59" y="252"/>
                  </a:lnTo>
                  <a:lnTo>
                    <a:pt x="561" y="28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80953" y="2040494"/>
              <a:ext cx="424749" cy="424749"/>
            </a:xfrm>
            <a:custGeom>
              <a:avLst/>
              <a:gdLst>
                <a:gd name="T0" fmla="*/ 396 w 396"/>
                <a:gd name="T1" fmla="*/ 199 h 396"/>
                <a:gd name="T2" fmla="*/ 395 w 396"/>
                <a:gd name="T3" fmla="*/ 219 h 396"/>
                <a:gd name="T4" fmla="*/ 388 w 396"/>
                <a:gd name="T5" fmla="*/ 258 h 396"/>
                <a:gd name="T6" fmla="*/ 372 w 396"/>
                <a:gd name="T7" fmla="*/ 293 h 396"/>
                <a:gd name="T8" fmla="*/ 350 w 396"/>
                <a:gd name="T9" fmla="*/ 324 h 396"/>
                <a:gd name="T10" fmla="*/ 324 w 396"/>
                <a:gd name="T11" fmla="*/ 352 h 396"/>
                <a:gd name="T12" fmla="*/ 293 w 396"/>
                <a:gd name="T13" fmla="*/ 373 h 396"/>
                <a:gd name="T14" fmla="*/ 257 w 396"/>
                <a:gd name="T15" fmla="*/ 388 h 396"/>
                <a:gd name="T16" fmla="*/ 218 w 396"/>
                <a:gd name="T17" fmla="*/ 396 h 396"/>
                <a:gd name="T18" fmla="*/ 198 w 396"/>
                <a:gd name="T19" fmla="*/ 396 h 396"/>
                <a:gd name="T20" fmla="*/ 178 w 396"/>
                <a:gd name="T21" fmla="*/ 396 h 396"/>
                <a:gd name="T22" fmla="*/ 139 w 396"/>
                <a:gd name="T23" fmla="*/ 388 h 396"/>
                <a:gd name="T24" fmla="*/ 104 w 396"/>
                <a:gd name="T25" fmla="*/ 373 h 396"/>
                <a:gd name="T26" fmla="*/ 72 w 396"/>
                <a:gd name="T27" fmla="*/ 352 h 396"/>
                <a:gd name="T28" fmla="*/ 45 w 396"/>
                <a:gd name="T29" fmla="*/ 324 h 396"/>
                <a:gd name="T30" fmla="*/ 23 w 396"/>
                <a:gd name="T31" fmla="*/ 293 h 396"/>
                <a:gd name="T32" fmla="*/ 9 w 396"/>
                <a:gd name="T33" fmla="*/ 258 h 396"/>
                <a:gd name="T34" fmla="*/ 0 w 396"/>
                <a:gd name="T35" fmla="*/ 219 h 396"/>
                <a:gd name="T36" fmla="*/ 0 w 396"/>
                <a:gd name="T37" fmla="*/ 199 h 396"/>
                <a:gd name="T38" fmla="*/ 0 w 396"/>
                <a:gd name="T39" fmla="*/ 179 h 396"/>
                <a:gd name="T40" fmla="*/ 9 w 396"/>
                <a:gd name="T41" fmla="*/ 140 h 396"/>
                <a:gd name="T42" fmla="*/ 23 w 396"/>
                <a:gd name="T43" fmla="*/ 104 h 396"/>
                <a:gd name="T44" fmla="*/ 45 w 396"/>
                <a:gd name="T45" fmla="*/ 72 h 396"/>
                <a:gd name="T46" fmla="*/ 72 w 396"/>
                <a:gd name="T47" fmla="*/ 46 h 396"/>
                <a:gd name="T48" fmla="*/ 104 w 396"/>
                <a:gd name="T49" fmla="*/ 25 h 396"/>
                <a:gd name="T50" fmla="*/ 139 w 396"/>
                <a:gd name="T51" fmla="*/ 9 h 396"/>
                <a:gd name="T52" fmla="*/ 178 w 396"/>
                <a:gd name="T53" fmla="*/ 2 h 396"/>
                <a:gd name="T54" fmla="*/ 198 w 396"/>
                <a:gd name="T55" fmla="*/ 0 h 396"/>
                <a:gd name="T56" fmla="*/ 218 w 396"/>
                <a:gd name="T57" fmla="*/ 2 h 396"/>
                <a:gd name="T58" fmla="*/ 257 w 396"/>
                <a:gd name="T59" fmla="*/ 9 h 396"/>
                <a:gd name="T60" fmla="*/ 293 w 396"/>
                <a:gd name="T61" fmla="*/ 25 h 396"/>
                <a:gd name="T62" fmla="*/ 324 w 396"/>
                <a:gd name="T63" fmla="*/ 46 h 396"/>
                <a:gd name="T64" fmla="*/ 350 w 396"/>
                <a:gd name="T65" fmla="*/ 72 h 396"/>
                <a:gd name="T66" fmla="*/ 372 w 396"/>
                <a:gd name="T67" fmla="*/ 104 h 396"/>
                <a:gd name="T68" fmla="*/ 388 w 396"/>
                <a:gd name="T69" fmla="*/ 140 h 396"/>
                <a:gd name="T70" fmla="*/ 395 w 396"/>
                <a:gd name="T71" fmla="*/ 179 h 396"/>
                <a:gd name="T72" fmla="*/ 396 w 396"/>
                <a:gd name="T73" fmla="*/ 199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6" h="396">
                  <a:moveTo>
                    <a:pt x="396" y="199"/>
                  </a:moveTo>
                  <a:lnTo>
                    <a:pt x="395" y="219"/>
                  </a:lnTo>
                  <a:lnTo>
                    <a:pt x="388" y="258"/>
                  </a:lnTo>
                  <a:lnTo>
                    <a:pt x="372" y="293"/>
                  </a:lnTo>
                  <a:lnTo>
                    <a:pt x="350" y="324"/>
                  </a:lnTo>
                  <a:lnTo>
                    <a:pt x="324" y="352"/>
                  </a:lnTo>
                  <a:lnTo>
                    <a:pt x="293" y="373"/>
                  </a:lnTo>
                  <a:lnTo>
                    <a:pt x="257" y="388"/>
                  </a:lnTo>
                  <a:lnTo>
                    <a:pt x="218" y="396"/>
                  </a:lnTo>
                  <a:lnTo>
                    <a:pt x="198" y="396"/>
                  </a:lnTo>
                  <a:lnTo>
                    <a:pt x="178" y="396"/>
                  </a:lnTo>
                  <a:lnTo>
                    <a:pt x="139" y="388"/>
                  </a:lnTo>
                  <a:lnTo>
                    <a:pt x="104" y="373"/>
                  </a:lnTo>
                  <a:lnTo>
                    <a:pt x="72" y="352"/>
                  </a:lnTo>
                  <a:lnTo>
                    <a:pt x="45" y="324"/>
                  </a:lnTo>
                  <a:lnTo>
                    <a:pt x="23" y="293"/>
                  </a:lnTo>
                  <a:lnTo>
                    <a:pt x="9" y="258"/>
                  </a:lnTo>
                  <a:lnTo>
                    <a:pt x="0" y="219"/>
                  </a:lnTo>
                  <a:lnTo>
                    <a:pt x="0" y="199"/>
                  </a:lnTo>
                  <a:lnTo>
                    <a:pt x="0" y="179"/>
                  </a:lnTo>
                  <a:lnTo>
                    <a:pt x="9" y="140"/>
                  </a:lnTo>
                  <a:lnTo>
                    <a:pt x="23" y="104"/>
                  </a:lnTo>
                  <a:lnTo>
                    <a:pt x="45" y="72"/>
                  </a:lnTo>
                  <a:lnTo>
                    <a:pt x="72" y="46"/>
                  </a:lnTo>
                  <a:lnTo>
                    <a:pt x="104" y="25"/>
                  </a:lnTo>
                  <a:lnTo>
                    <a:pt x="139" y="9"/>
                  </a:lnTo>
                  <a:lnTo>
                    <a:pt x="178" y="2"/>
                  </a:lnTo>
                  <a:lnTo>
                    <a:pt x="198" y="0"/>
                  </a:lnTo>
                  <a:lnTo>
                    <a:pt x="218" y="2"/>
                  </a:lnTo>
                  <a:lnTo>
                    <a:pt x="257" y="9"/>
                  </a:lnTo>
                  <a:lnTo>
                    <a:pt x="293" y="25"/>
                  </a:lnTo>
                  <a:lnTo>
                    <a:pt x="324" y="46"/>
                  </a:lnTo>
                  <a:lnTo>
                    <a:pt x="350" y="72"/>
                  </a:lnTo>
                  <a:lnTo>
                    <a:pt x="372" y="104"/>
                  </a:lnTo>
                  <a:lnTo>
                    <a:pt x="388" y="140"/>
                  </a:lnTo>
                  <a:lnTo>
                    <a:pt x="395" y="179"/>
                  </a:lnTo>
                  <a:lnTo>
                    <a:pt x="396" y="199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42090" y="2101633"/>
              <a:ext cx="302473" cy="305691"/>
            </a:xfrm>
            <a:custGeom>
              <a:avLst/>
              <a:gdLst>
                <a:gd name="T0" fmla="*/ 283 w 283"/>
                <a:gd name="T1" fmla="*/ 143 h 284"/>
                <a:gd name="T2" fmla="*/ 282 w 283"/>
                <a:gd name="T3" fmla="*/ 172 h 284"/>
                <a:gd name="T4" fmla="*/ 260 w 283"/>
                <a:gd name="T5" fmla="*/ 222 h 284"/>
                <a:gd name="T6" fmla="*/ 221 w 283"/>
                <a:gd name="T7" fmla="*/ 261 h 284"/>
                <a:gd name="T8" fmla="*/ 170 w 283"/>
                <a:gd name="T9" fmla="*/ 283 h 284"/>
                <a:gd name="T10" fmla="*/ 141 w 283"/>
                <a:gd name="T11" fmla="*/ 284 h 284"/>
                <a:gd name="T12" fmla="*/ 112 w 283"/>
                <a:gd name="T13" fmla="*/ 283 h 284"/>
                <a:gd name="T14" fmla="*/ 62 w 283"/>
                <a:gd name="T15" fmla="*/ 261 h 284"/>
                <a:gd name="T16" fmla="*/ 23 w 283"/>
                <a:gd name="T17" fmla="*/ 222 h 284"/>
                <a:gd name="T18" fmla="*/ 1 w 283"/>
                <a:gd name="T19" fmla="*/ 172 h 284"/>
                <a:gd name="T20" fmla="*/ 0 w 283"/>
                <a:gd name="T21" fmla="*/ 143 h 284"/>
                <a:gd name="T22" fmla="*/ 1 w 283"/>
                <a:gd name="T23" fmla="*/ 114 h 284"/>
                <a:gd name="T24" fmla="*/ 23 w 283"/>
                <a:gd name="T25" fmla="*/ 62 h 284"/>
                <a:gd name="T26" fmla="*/ 62 w 283"/>
                <a:gd name="T27" fmla="*/ 23 h 284"/>
                <a:gd name="T28" fmla="*/ 112 w 283"/>
                <a:gd name="T29" fmla="*/ 2 h 284"/>
                <a:gd name="T30" fmla="*/ 141 w 283"/>
                <a:gd name="T31" fmla="*/ 0 h 284"/>
                <a:gd name="T32" fmla="*/ 170 w 283"/>
                <a:gd name="T33" fmla="*/ 2 h 284"/>
                <a:gd name="T34" fmla="*/ 221 w 283"/>
                <a:gd name="T35" fmla="*/ 23 h 284"/>
                <a:gd name="T36" fmla="*/ 260 w 283"/>
                <a:gd name="T37" fmla="*/ 62 h 284"/>
                <a:gd name="T38" fmla="*/ 282 w 283"/>
                <a:gd name="T39" fmla="*/ 114 h 284"/>
                <a:gd name="T40" fmla="*/ 283 w 283"/>
                <a:gd name="T41" fmla="*/ 14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284">
                  <a:moveTo>
                    <a:pt x="283" y="143"/>
                  </a:moveTo>
                  <a:lnTo>
                    <a:pt x="282" y="172"/>
                  </a:lnTo>
                  <a:lnTo>
                    <a:pt x="260" y="222"/>
                  </a:lnTo>
                  <a:lnTo>
                    <a:pt x="221" y="261"/>
                  </a:lnTo>
                  <a:lnTo>
                    <a:pt x="170" y="283"/>
                  </a:lnTo>
                  <a:lnTo>
                    <a:pt x="141" y="284"/>
                  </a:lnTo>
                  <a:lnTo>
                    <a:pt x="112" y="283"/>
                  </a:lnTo>
                  <a:lnTo>
                    <a:pt x="62" y="261"/>
                  </a:lnTo>
                  <a:lnTo>
                    <a:pt x="23" y="222"/>
                  </a:lnTo>
                  <a:lnTo>
                    <a:pt x="1" y="172"/>
                  </a:lnTo>
                  <a:lnTo>
                    <a:pt x="0" y="143"/>
                  </a:lnTo>
                  <a:lnTo>
                    <a:pt x="1" y="114"/>
                  </a:lnTo>
                  <a:lnTo>
                    <a:pt x="23" y="62"/>
                  </a:lnTo>
                  <a:lnTo>
                    <a:pt x="62" y="23"/>
                  </a:lnTo>
                  <a:lnTo>
                    <a:pt x="112" y="2"/>
                  </a:lnTo>
                  <a:lnTo>
                    <a:pt x="141" y="0"/>
                  </a:lnTo>
                  <a:lnTo>
                    <a:pt x="170" y="2"/>
                  </a:lnTo>
                  <a:lnTo>
                    <a:pt x="221" y="23"/>
                  </a:lnTo>
                  <a:lnTo>
                    <a:pt x="260" y="62"/>
                  </a:lnTo>
                  <a:lnTo>
                    <a:pt x="282" y="114"/>
                  </a:lnTo>
                  <a:lnTo>
                    <a:pt x="283" y="143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4269041" y="1522431"/>
              <a:ext cx="698262" cy="1049001"/>
            </a:xfrm>
            <a:custGeom>
              <a:avLst/>
              <a:gdLst>
                <a:gd name="T0" fmla="*/ 628 w 651"/>
                <a:gd name="T1" fmla="*/ 978 h 979"/>
                <a:gd name="T2" fmla="*/ 538 w 651"/>
                <a:gd name="T3" fmla="*/ 978 h 979"/>
                <a:gd name="T4" fmla="*/ 390 w 651"/>
                <a:gd name="T5" fmla="*/ 960 h 979"/>
                <a:gd name="T6" fmla="*/ 289 w 651"/>
                <a:gd name="T7" fmla="*/ 932 h 979"/>
                <a:gd name="T8" fmla="*/ 242 w 651"/>
                <a:gd name="T9" fmla="*/ 909 h 979"/>
                <a:gd name="T10" fmla="*/ 211 w 651"/>
                <a:gd name="T11" fmla="*/ 891 h 979"/>
                <a:gd name="T12" fmla="*/ 160 w 651"/>
                <a:gd name="T13" fmla="*/ 852 h 979"/>
                <a:gd name="T14" fmla="*/ 114 w 651"/>
                <a:gd name="T15" fmla="*/ 805 h 979"/>
                <a:gd name="T16" fmla="*/ 76 w 651"/>
                <a:gd name="T17" fmla="*/ 750 h 979"/>
                <a:gd name="T18" fmla="*/ 46 w 651"/>
                <a:gd name="T19" fmla="*/ 688 h 979"/>
                <a:gd name="T20" fmla="*/ 23 w 651"/>
                <a:gd name="T21" fmla="*/ 619 h 979"/>
                <a:gd name="T22" fmla="*/ 7 w 651"/>
                <a:gd name="T23" fmla="*/ 543 h 979"/>
                <a:gd name="T24" fmla="*/ 0 w 651"/>
                <a:gd name="T25" fmla="*/ 459 h 979"/>
                <a:gd name="T26" fmla="*/ 0 w 651"/>
                <a:gd name="T27" fmla="*/ 415 h 979"/>
                <a:gd name="T28" fmla="*/ 0 w 651"/>
                <a:gd name="T29" fmla="*/ 0 h 979"/>
                <a:gd name="T30" fmla="*/ 76 w 651"/>
                <a:gd name="T31" fmla="*/ 0 h 979"/>
                <a:gd name="T32" fmla="*/ 76 w 651"/>
                <a:gd name="T33" fmla="*/ 415 h 979"/>
                <a:gd name="T34" fmla="*/ 78 w 651"/>
                <a:gd name="T35" fmla="*/ 492 h 979"/>
                <a:gd name="T36" fmla="*/ 95 w 651"/>
                <a:gd name="T37" fmla="*/ 595 h 979"/>
                <a:gd name="T38" fmla="*/ 114 w 651"/>
                <a:gd name="T39" fmla="*/ 655 h 979"/>
                <a:gd name="T40" fmla="*/ 138 w 651"/>
                <a:gd name="T41" fmla="*/ 708 h 979"/>
                <a:gd name="T42" fmla="*/ 170 w 651"/>
                <a:gd name="T43" fmla="*/ 755 h 979"/>
                <a:gd name="T44" fmla="*/ 207 w 651"/>
                <a:gd name="T45" fmla="*/ 793 h 979"/>
                <a:gd name="T46" fmla="*/ 252 w 651"/>
                <a:gd name="T47" fmla="*/ 827 h 979"/>
                <a:gd name="T48" fmla="*/ 276 w 651"/>
                <a:gd name="T49" fmla="*/ 841 h 979"/>
                <a:gd name="T50" fmla="*/ 319 w 651"/>
                <a:gd name="T51" fmla="*/ 863 h 979"/>
                <a:gd name="T52" fmla="*/ 413 w 651"/>
                <a:gd name="T53" fmla="*/ 888 h 979"/>
                <a:gd name="T54" fmla="*/ 556 w 651"/>
                <a:gd name="T55" fmla="*/ 903 h 979"/>
                <a:gd name="T56" fmla="*/ 639 w 651"/>
                <a:gd name="T57" fmla="*/ 903 h 979"/>
                <a:gd name="T58" fmla="*/ 651 w 651"/>
                <a:gd name="T59" fmla="*/ 903 h 979"/>
                <a:gd name="T60" fmla="*/ 651 w 651"/>
                <a:gd name="T61" fmla="*/ 979 h 979"/>
                <a:gd name="T62" fmla="*/ 639 w 651"/>
                <a:gd name="T63" fmla="*/ 979 h 979"/>
                <a:gd name="T64" fmla="*/ 633 w 651"/>
                <a:gd name="T65" fmla="*/ 978 h 979"/>
                <a:gd name="T66" fmla="*/ 628 w 651"/>
                <a:gd name="T67" fmla="*/ 978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1" h="979">
                  <a:moveTo>
                    <a:pt x="628" y="978"/>
                  </a:moveTo>
                  <a:lnTo>
                    <a:pt x="538" y="978"/>
                  </a:lnTo>
                  <a:lnTo>
                    <a:pt x="390" y="960"/>
                  </a:lnTo>
                  <a:lnTo>
                    <a:pt x="289" y="932"/>
                  </a:lnTo>
                  <a:lnTo>
                    <a:pt x="242" y="909"/>
                  </a:lnTo>
                  <a:lnTo>
                    <a:pt x="211" y="891"/>
                  </a:lnTo>
                  <a:lnTo>
                    <a:pt x="160" y="852"/>
                  </a:lnTo>
                  <a:lnTo>
                    <a:pt x="114" y="805"/>
                  </a:lnTo>
                  <a:lnTo>
                    <a:pt x="76" y="750"/>
                  </a:lnTo>
                  <a:lnTo>
                    <a:pt x="46" y="688"/>
                  </a:lnTo>
                  <a:lnTo>
                    <a:pt x="23" y="619"/>
                  </a:lnTo>
                  <a:lnTo>
                    <a:pt x="7" y="543"/>
                  </a:lnTo>
                  <a:lnTo>
                    <a:pt x="0" y="459"/>
                  </a:lnTo>
                  <a:lnTo>
                    <a:pt x="0" y="415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415"/>
                  </a:lnTo>
                  <a:lnTo>
                    <a:pt x="78" y="492"/>
                  </a:lnTo>
                  <a:lnTo>
                    <a:pt x="95" y="595"/>
                  </a:lnTo>
                  <a:lnTo>
                    <a:pt x="114" y="655"/>
                  </a:lnTo>
                  <a:lnTo>
                    <a:pt x="138" y="708"/>
                  </a:lnTo>
                  <a:lnTo>
                    <a:pt x="170" y="755"/>
                  </a:lnTo>
                  <a:lnTo>
                    <a:pt x="207" y="793"/>
                  </a:lnTo>
                  <a:lnTo>
                    <a:pt x="252" y="827"/>
                  </a:lnTo>
                  <a:lnTo>
                    <a:pt x="276" y="841"/>
                  </a:lnTo>
                  <a:lnTo>
                    <a:pt x="319" y="863"/>
                  </a:lnTo>
                  <a:lnTo>
                    <a:pt x="413" y="888"/>
                  </a:lnTo>
                  <a:lnTo>
                    <a:pt x="556" y="903"/>
                  </a:lnTo>
                  <a:lnTo>
                    <a:pt x="639" y="903"/>
                  </a:lnTo>
                  <a:lnTo>
                    <a:pt x="651" y="903"/>
                  </a:lnTo>
                  <a:lnTo>
                    <a:pt x="651" y="979"/>
                  </a:lnTo>
                  <a:lnTo>
                    <a:pt x="639" y="979"/>
                  </a:lnTo>
                  <a:lnTo>
                    <a:pt x="633" y="978"/>
                  </a:lnTo>
                  <a:lnTo>
                    <a:pt x="628" y="978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883638" y="2442719"/>
              <a:ext cx="173761" cy="173761"/>
            </a:xfrm>
            <a:custGeom>
              <a:avLst/>
              <a:gdLst>
                <a:gd name="T0" fmla="*/ 162 w 162"/>
                <a:gd name="T1" fmla="*/ 81 h 162"/>
                <a:gd name="T2" fmla="*/ 160 w 162"/>
                <a:gd name="T3" fmla="*/ 97 h 162"/>
                <a:gd name="T4" fmla="*/ 149 w 162"/>
                <a:gd name="T5" fmla="*/ 126 h 162"/>
                <a:gd name="T6" fmla="*/ 126 w 162"/>
                <a:gd name="T7" fmla="*/ 149 h 162"/>
                <a:gd name="T8" fmla="*/ 97 w 162"/>
                <a:gd name="T9" fmla="*/ 160 h 162"/>
                <a:gd name="T10" fmla="*/ 81 w 162"/>
                <a:gd name="T11" fmla="*/ 162 h 162"/>
                <a:gd name="T12" fmla="*/ 65 w 162"/>
                <a:gd name="T13" fmla="*/ 160 h 162"/>
                <a:gd name="T14" fmla="*/ 36 w 162"/>
                <a:gd name="T15" fmla="*/ 149 h 162"/>
                <a:gd name="T16" fmla="*/ 13 w 162"/>
                <a:gd name="T17" fmla="*/ 126 h 162"/>
                <a:gd name="T18" fmla="*/ 2 w 162"/>
                <a:gd name="T19" fmla="*/ 97 h 162"/>
                <a:gd name="T20" fmla="*/ 0 w 162"/>
                <a:gd name="T21" fmla="*/ 81 h 162"/>
                <a:gd name="T22" fmla="*/ 2 w 162"/>
                <a:gd name="T23" fmla="*/ 65 h 162"/>
                <a:gd name="T24" fmla="*/ 13 w 162"/>
                <a:gd name="T25" fmla="*/ 36 h 162"/>
                <a:gd name="T26" fmla="*/ 36 w 162"/>
                <a:gd name="T27" fmla="*/ 13 h 162"/>
                <a:gd name="T28" fmla="*/ 65 w 162"/>
                <a:gd name="T29" fmla="*/ 2 h 162"/>
                <a:gd name="T30" fmla="*/ 81 w 162"/>
                <a:gd name="T31" fmla="*/ 0 h 162"/>
                <a:gd name="T32" fmla="*/ 97 w 162"/>
                <a:gd name="T33" fmla="*/ 0 h 162"/>
                <a:gd name="T34" fmla="*/ 126 w 162"/>
                <a:gd name="T35" fmla="*/ 12 h 162"/>
                <a:gd name="T36" fmla="*/ 147 w 162"/>
                <a:gd name="T37" fmla="*/ 35 h 162"/>
                <a:gd name="T38" fmla="*/ 160 w 162"/>
                <a:gd name="T39" fmla="*/ 64 h 162"/>
                <a:gd name="T40" fmla="*/ 162 w 162"/>
                <a:gd name="T41" fmla="*/ 8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2" h="162">
                  <a:moveTo>
                    <a:pt x="162" y="81"/>
                  </a:moveTo>
                  <a:lnTo>
                    <a:pt x="160" y="97"/>
                  </a:lnTo>
                  <a:lnTo>
                    <a:pt x="149" y="126"/>
                  </a:lnTo>
                  <a:lnTo>
                    <a:pt x="126" y="149"/>
                  </a:lnTo>
                  <a:lnTo>
                    <a:pt x="97" y="160"/>
                  </a:lnTo>
                  <a:lnTo>
                    <a:pt x="81" y="162"/>
                  </a:lnTo>
                  <a:lnTo>
                    <a:pt x="65" y="160"/>
                  </a:lnTo>
                  <a:lnTo>
                    <a:pt x="36" y="149"/>
                  </a:lnTo>
                  <a:lnTo>
                    <a:pt x="13" y="126"/>
                  </a:lnTo>
                  <a:lnTo>
                    <a:pt x="2" y="97"/>
                  </a:lnTo>
                  <a:lnTo>
                    <a:pt x="0" y="81"/>
                  </a:lnTo>
                  <a:lnTo>
                    <a:pt x="2" y="65"/>
                  </a:lnTo>
                  <a:lnTo>
                    <a:pt x="13" y="36"/>
                  </a:lnTo>
                  <a:lnTo>
                    <a:pt x="36" y="13"/>
                  </a:lnTo>
                  <a:lnTo>
                    <a:pt x="65" y="2"/>
                  </a:lnTo>
                  <a:lnTo>
                    <a:pt x="81" y="0"/>
                  </a:lnTo>
                  <a:lnTo>
                    <a:pt x="97" y="0"/>
                  </a:lnTo>
                  <a:lnTo>
                    <a:pt x="126" y="12"/>
                  </a:lnTo>
                  <a:lnTo>
                    <a:pt x="147" y="35"/>
                  </a:lnTo>
                  <a:lnTo>
                    <a:pt x="160" y="64"/>
                  </a:lnTo>
                  <a:lnTo>
                    <a:pt x="162" y="81"/>
                  </a:lnTo>
                  <a:close/>
                </a:path>
              </a:pathLst>
            </a:custGeom>
            <a:solidFill>
              <a:srgbClr val="6969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474979" y="1515995"/>
              <a:ext cx="698262" cy="1052219"/>
            </a:xfrm>
            <a:custGeom>
              <a:avLst/>
              <a:gdLst>
                <a:gd name="T0" fmla="*/ 23 w 651"/>
                <a:gd name="T1" fmla="*/ 980 h 980"/>
                <a:gd name="T2" fmla="*/ 0 w 651"/>
                <a:gd name="T3" fmla="*/ 980 h 980"/>
                <a:gd name="T4" fmla="*/ 0 w 651"/>
                <a:gd name="T5" fmla="*/ 904 h 980"/>
                <a:gd name="T6" fmla="*/ 11 w 651"/>
                <a:gd name="T7" fmla="*/ 904 h 980"/>
                <a:gd name="T8" fmla="*/ 93 w 651"/>
                <a:gd name="T9" fmla="*/ 904 h 980"/>
                <a:gd name="T10" fmla="*/ 236 w 651"/>
                <a:gd name="T11" fmla="*/ 889 h 980"/>
                <a:gd name="T12" fmla="*/ 330 w 651"/>
                <a:gd name="T13" fmla="*/ 863 h 980"/>
                <a:gd name="T14" fmla="*/ 374 w 651"/>
                <a:gd name="T15" fmla="*/ 842 h 980"/>
                <a:gd name="T16" fmla="*/ 399 w 651"/>
                <a:gd name="T17" fmla="*/ 829 h 980"/>
                <a:gd name="T18" fmla="*/ 442 w 651"/>
                <a:gd name="T19" fmla="*/ 796 h 980"/>
                <a:gd name="T20" fmla="*/ 479 w 651"/>
                <a:gd name="T21" fmla="*/ 755 h 980"/>
                <a:gd name="T22" fmla="*/ 511 w 651"/>
                <a:gd name="T23" fmla="*/ 709 h 980"/>
                <a:gd name="T24" fmla="*/ 536 w 651"/>
                <a:gd name="T25" fmla="*/ 656 h 980"/>
                <a:gd name="T26" fmla="*/ 554 w 651"/>
                <a:gd name="T27" fmla="*/ 595 h 980"/>
                <a:gd name="T28" fmla="*/ 572 w 651"/>
                <a:gd name="T29" fmla="*/ 495 h 980"/>
                <a:gd name="T30" fmla="*/ 573 w 651"/>
                <a:gd name="T31" fmla="*/ 415 h 980"/>
                <a:gd name="T32" fmla="*/ 573 w 651"/>
                <a:gd name="T33" fmla="*/ 0 h 980"/>
                <a:gd name="T34" fmla="*/ 651 w 651"/>
                <a:gd name="T35" fmla="*/ 0 h 980"/>
                <a:gd name="T36" fmla="*/ 651 w 651"/>
                <a:gd name="T37" fmla="*/ 415 h 980"/>
                <a:gd name="T38" fmla="*/ 649 w 651"/>
                <a:gd name="T39" fmla="*/ 461 h 980"/>
                <a:gd name="T40" fmla="*/ 642 w 651"/>
                <a:gd name="T41" fmla="*/ 545 h 980"/>
                <a:gd name="T42" fmla="*/ 626 w 651"/>
                <a:gd name="T43" fmla="*/ 621 h 980"/>
                <a:gd name="T44" fmla="*/ 605 w 651"/>
                <a:gd name="T45" fmla="*/ 690 h 980"/>
                <a:gd name="T46" fmla="*/ 574 w 651"/>
                <a:gd name="T47" fmla="*/ 752 h 980"/>
                <a:gd name="T48" fmla="*/ 536 w 651"/>
                <a:gd name="T49" fmla="*/ 807 h 980"/>
                <a:gd name="T50" fmla="*/ 491 w 651"/>
                <a:gd name="T51" fmla="*/ 853 h 980"/>
                <a:gd name="T52" fmla="*/ 438 w 651"/>
                <a:gd name="T53" fmla="*/ 893 h 980"/>
                <a:gd name="T54" fmla="*/ 409 w 651"/>
                <a:gd name="T55" fmla="*/ 909 h 980"/>
                <a:gd name="T56" fmla="*/ 360 w 651"/>
                <a:gd name="T57" fmla="*/ 934 h 980"/>
                <a:gd name="T58" fmla="*/ 260 w 651"/>
                <a:gd name="T59" fmla="*/ 963 h 980"/>
                <a:gd name="T60" fmla="*/ 111 w 651"/>
                <a:gd name="T61" fmla="*/ 980 h 980"/>
                <a:gd name="T62" fmla="*/ 23 w 651"/>
                <a:gd name="T63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1" h="980">
                  <a:moveTo>
                    <a:pt x="23" y="980"/>
                  </a:moveTo>
                  <a:lnTo>
                    <a:pt x="0" y="980"/>
                  </a:lnTo>
                  <a:lnTo>
                    <a:pt x="0" y="904"/>
                  </a:lnTo>
                  <a:lnTo>
                    <a:pt x="11" y="904"/>
                  </a:lnTo>
                  <a:lnTo>
                    <a:pt x="93" y="904"/>
                  </a:lnTo>
                  <a:lnTo>
                    <a:pt x="236" y="889"/>
                  </a:lnTo>
                  <a:lnTo>
                    <a:pt x="330" y="863"/>
                  </a:lnTo>
                  <a:lnTo>
                    <a:pt x="374" y="842"/>
                  </a:lnTo>
                  <a:lnTo>
                    <a:pt x="399" y="829"/>
                  </a:lnTo>
                  <a:lnTo>
                    <a:pt x="442" y="796"/>
                  </a:lnTo>
                  <a:lnTo>
                    <a:pt x="479" y="755"/>
                  </a:lnTo>
                  <a:lnTo>
                    <a:pt x="511" y="709"/>
                  </a:lnTo>
                  <a:lnTo>
                    <a:pt x="536" y="656"/>
                  </a:lnTo>
                  <a:lnTo>
                    <a:pt x="554" y="595"/>
                  </a:lnTo>
                  <a:lnTo>
                    <a:pt x="572" y="495"/>
                  </a:lnTo>
                  <a:lnTo>
                    <a:pt x="573" y="415"/>
                  </a:lnTo>
                  <a:lnTo>
                    <a:pt x="573" y="0"/>
                  </a:lnTo>
                  <a:lnTo>
                    <a:pt x="651" y="0"/>
                  </a:lnTo>
                  <a:lnTo>
                    <a:pt x="651" y="415"/>
                  </a:lnTo>
                  <a:lnTo>
                    <a:pt x="649" y="461"/>
                  </a:lnTo>
                  <a:lnTo>
                    <a:pt x="642" y="545"/>
                  </a:lnTo>
                  <a:lnTo>
                    <a:pt x="626" y="621"/>
                  </a:lnTo>
                  <a:lnTo>
                    <a:pt x="605" y="690"/>
                  </a:lnTo>
                  <a:lnTo>
                    <a:pt x="574" y="752"/>
                  </a:lnTo>
                  <a:lnTo>
                    <a:pt x="536" y="807"/>
                  </a:lnTo>
                  <a:lnTo>
                    <a:pt x="491" y="853"/>
                  </a:lnTo>
                  <a:lnTo>
                    <a:pt x="438" y="893"/>
                  </a:lnTo>
                  <a:lnTo>
                    <a:pt x="409" y="909"/>
                  </a:lnTo>
                  <a:lnTo>
                    <a:pt x="360" y="934"/>
                  </a:lnTo>
                  <a:lnTo>
                    <a:pt x="260" y="963"/>
                  </a:lnTo>
                  <a:lnTo>
                    <a:pt x="111" y="980"/>
                  </a:lnTo>
                  <a:lnTo>
                    <a:pt x="23" y="9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4388098" y="2439501"/>
              <a:ext cx="170544" cy="173761"/>
            </a:xfrm>
            <a:custGeom>
              <a:avLst/>
              <a:gdLst>
                <a:gd name="T0" fmla="*/ 0 w 161"/>
                <a:gd name="T1" fmla="*/ 80 h 161"/>
                <a:gd name="T2" fmla="*/ 0 w 161"/>
                <a:gd name="T3" fmla="*/ 96 h 161"/>
                <a:gd name="T4" fmla="*/ 13 w 161"/>
                <a:gd name="T5" fmla="*/ 125 h 161"/>
                <a:gd name="T6" fmla="*/ 35 w 161"/>
                <a:gd name="T7" fmla="*/ 147 h 161"/>
                <a:gd name="T8" fmla="*/ 64 w 161"/>
                <a:gd name="T9" fmla="*/ 160 h 161"/>
                <a:gd name="T10" fmla="*/ 81 w 161"/>
                <a:gd name="T11" fmla="*/ 161 h 161"/>
                <a:gd name="T12" fmla="*/ 97 w 161"/>
                <a:gd name="T13" fmla="*/ 160 h 161"/>
                <a:gd name="T14" fmla="*/ 125 w 161"/>
                <a:gd name="T15" fmla="*/ 147 h 161"/>
                <a:gd name="T16" fmla="*/ 147 w 161"/>
                <a:gd name="T17" fmla="*/ 125 h 161"/>
                <a:gd name="T18" fmla="*/ 160 w 161"/>
                <a:gd name="T19" fmla="*/ 96 h 161"/>
                <a:gd name="T20" fmla="*/ 161 w 161"/>
                <a:gd name="T21" fmla="*/ 80 h 161"/>
                <a:gd name="T22" fmla="*/ 160 w 161"/>
                <a:gd name="T23" fmla="*/ 63 h 161"/>
                <a:gd name="T24" fmla="*/ 147 w 161"/>
                <a:gd name="T25" fmla="*/ 34 h 161"/>
                <a:gd name="T26" fmla="*/ 125 w 161"/>
                <a:gd name="T27" fmla="*/ 13 h 161"/>
                <a:gd name="T28" fmla="*/ 97 w 161"/>
                <a:gd name="T29" fmla="*/ 0 h 161"/>
                <a:gd name="T30" fmla="*/ 81 w 161"/>
                <a:gd name="T31" fmla="*/ 0 h 161"/>
                <a:gd name="T32" fmla="*/ 64 w 161"/>
                <a:gd name="T33" fmla="*/ 0 h 161"/>
                <a:gd name="T34" fmla="*/ 35 w 161"/>
                <a:gd name="T35" fmla="*/ 11 h 161"/>
                <a:gd name="T36" fmla="*/ 13 w 161"/>
                <a:gd name="T37" fmla="*/ 33 h 161"/>
                <a:gd name="T38" fmla="*/ 0 w 161"/>
                <a:gd name="T39" fmla="*/ 63 h 161"/>
                <a:gd name="T40" fmla="*/ 0 w 161"/>
                <a:gd name="T41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1">
                  <a:moveTo>
                    <a:pt x="0" y="80"/>
                  </a:moveTo>
                  <a:lnTo>
                    <a:pt x="0" y="96"/>
                  </a:lnTo>
                  <a:lnTo>
                    <a:pt x="13" y="125"/>
                  </a:lnTo>
                  <a:lnTo>
                    <a:pt x="35" y="147"/>
                  </a:lnTo>
                  <a:lnTo>
                    <a:pt x="64" y="160"/>
                  </a:lnTo>
                  <a:lnTo>
                    <a:pt x="81" y="161"/>
                  </a:lnTo>
                  <a:lnTo>
                    <a:pt x="97" y="160"/>
                  </a:lnTo>
                  <a:lnTo>
                    <a:pt x="125" y="147"/>
                  </a:lnTo>
                  <a:lnTo>
                    <a:pt x="147" y="125"/>
                  </a:lnTo>
                  <a:lnTo>
                    <a:pt x="160" y="96"/>
                  </a:lnTo>
                  <a:lnTo>
                    <a:pt x="161" y="80"/>
                  </a:lnTo>
                  <a:lnTo>
                    <a:pt x="160" y="63"/>
                  </a:lnTo>
                  <a:lnTo>
                    <a:pt x="147" y="34"/>
                  </a:lnTo>
                  <a:lnTo>
                    <a:pt x="125" y="13"/>
                  </a:lnTo>
                  <a:lnTo>
                    <a:pt x="97" y="0"/>
                  </a:lnTo>
                  <a:lnTo>
                    <a:pt x="81" y="0"/>
                  </a:lnTo>
                  <a:lnTo>
                    <a:pt x="64" y="0"/>
                  </a:lnTo>
                  <a:lnTo>
                    <a:pt x="35" y="11"/>
                  </a:lnTo>
                  <a:lnTo>
                    <a:pt x="13" y="33"/>
                  </a:lnTo>
                  <a:lnTo>
                    <a:pt x="0" y="63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8D8D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259386" y="920702"/>
              <a:ext cx="920289" cy="649994"/>
            </a:xfrm>
            <a:custGeom>
              <a:avLst/>
              <a:gdLst>
                <a:gd name="T0" fmla="*/ 812 w 859"/>
                <a:gd name="T1" fmla="*/ 605 h 605"/>
                <a:gd name="T2" fmla="*/ 802 w 859"/>
                <a:gd name="T3" fmla="*/ 605 h 605"/>
                <a:gd name="T4" fmla="*/ 785 w 859"/>
                <a:gd name="T5" fmla="*/ 598 h 605"/>
                <a:gd name="T6" fmla="*/ 772 w 859"/>
                <a:gd name="T7" fmla="*/ 585 h 605"/>
                <a:gd name="T8" fmla="*/ 764 w 859"/>
                <a:gd name="T9" fmla="*/ 567 h 605"/>
                <a:gd name="T10" fmla="*/ 764 w 859"/>
                <a:gd name="T11" fmla="*/ 557 h 605"/>
                <a:gd name="T12" fmla="*/ 764 w 859"/>
                <a:gd name="T13" fmla="*/ 431 h 605"/>
                <a:gd name="T14" fmla="*/ 763 w 859"/>
                <a:gd name="T15" fmla="*/ 396 h 605"/>
                <a:gd name="T16" fmla="*/ 750 w 859"/>
                <a:gd name="T17" fmla="*/ 331 h 605"/>
                <a:gd name="T18" fmla="*/ 724 w 859"/>
                <a:gd name="T19" fmla="*/ 271 h 605"/>
                <a:gd name="T20" fmla="*/ 688 w 859"/>
                <a:gd name="T21" fmla="*/ 217 h 605"/>
                <a:gd name="T22" fmla="*/ 642 w 859"/>
                <a:gd name="T23" fmla="*/ 171 h 605"/>
                <a:gd name="T24" fmla="*/ 589 w 859"/>
                <a:gd name="T25" fmla="*/ 135 h 605"/>
                <a:gd name="T26" fmla="*/ 530 w 859"/>
                <a:gd name="T27" fmla="*/ 111 h 605"/>
                <a:gd name="T28" fmla="*/ 463 w 859"/>
                <a:gd name="T29" fmla="*/ 96 h 605"/>
                <a:gd name="T30" fmla="*/ 430 w 859"/>
                <a:gd name="T31" fmla="*/ 96 h 605"/>
                <a:gd name="T32" fmla="*/ 396 w 859"/>
                <a:gd name="T33" fmla="*/ 96 h 605"/>
                <a:gd name="T34" fmla="*/ 331 w 859"/>
                <a:gd name="T35" fmla="*/ 111 h 605"/>
                <a:gd name="T36" fmla="*/ 270 w 859"/>
                <a:gd name="T37" fmla="*/ 135 h 605"/>
                <a:gd name="T38" fmla="*/ 217 w 859"/>
                <a:gd name="T39" fmla="*/ 171 h 605"/>
                <a:gd name="T40" fmla="*/ 171 w 859"/>
                <a:gd name="T41" fmla="*/ 217 h 605"/>
                <a:gd name="T42" fmla="*/ 135 w 859"/>
                <a:gd name="T43" fmla="*/ 271 h 605"/>
                <a:gd name="T44" fmla="*/ 111 w 859"/>
                <a:gd name="T45" fmla="*/ 331 h 605"/>
                <a:gd name="T46" fmla="*/ 96 w 859"/>
                <a:gd name="T47" fmla="*/ 396 h 605"/>
                <a:gd name="T48" fmla="*/ 96 w 859"/>
                <a:gd name="T49" fmla="*/ 431 h 605"/>
                <a:gd name="T50" fmla="*/ 96 w 859"/>
                <a:gd name="T51" fmla="*/ 557 h 605"/>
                <a:gd name="T52" fmla="*/ 95 w 859"/>
                <a:gd name="T53" fmla="*/ 567 h 605"/>
                <a:gd name="T54" fmla="*/ 88 w 859"/>
                <a:gd name="T55" fmla="*/ 585 h 605"/>
                <a:gd name="T56" fmla="*/ 75 w 859"/>
                <a:gd name="T57" fmla="*/ 598 h 605"/>
                <a:gd name="T58" fmla="*/ 57 w 859"/>
                <a:gd name="T59" fmla="*/ 605 h 605"/>
                <a:gd name="T60" fmla="*/ 47 w 859"/>
                <a:gd name="T61" fmla="*/ 605 h 605"/>
                <a:gd name="T62" fmla="*/ 37 w 859"/>
                <a:gd name="T63" fmla="*/ 605 h 605"/>
                <a:gd name="T64" fmla="*/ 20 w 859"/>
                <a:gd name="T65" fmla="*/ 598 h 605"/>
                <a:gd name="T66" fmla="*/ 7 w 859"/>
                <a:gd name="T67" fmla="*/ 585 h 605"/>
                <a:gd name="T68" fmla="*/ 0 w 859"/>
                <a:gd name="T69" fmla="*/ 567 h 605"/>
                <a:gd name="T70" fmla="*/ 0 w 859"/>
                <a:gd name="T71" fmla="*/ 557 h 605"/>
                <a:gd name="T72" fmla="*/ 0 w 859"/>
                <a:gd name="T73" fmla="*/ 431 h 605"/>
                <a:gd name="T74" fmla="*/ 1 w 859"/>
                <a:gd name="T75" fmla="*/ 386 h 605"/>
                <a:gd name="T76" fmla="*/ 18 w 859"/>
                <a:gd name="T77" fmla="*/ 302 h 605"/>
                <a:gd name="T78" fmla="*/ 51 w 859"/>
                <a:gd name="T79" fmla="*/ 225 h 605"/>
                <a:gd name="T80" fmla="*/ 98 w 859"/>
                <a:gd name="T81" fmla="*/ 157 h 605"/>
                <a:gd name="T82" fmla="*/ 155 w 859"/>
                <a:gd name="T83" fmla="*/ 98 h 605"/>
                <a:gd name="T84" fmla="*/ 224 w 859"/>
                <a:gd name="T85" fmla="*/ 52 h 605"/>
                <a:gd name="T86" fmla="*/ 302 w 859"/>
                <a:gd name="T87" fmla="*/ 19 h 605"/>
                <a:gd name="T88" fmla="*/ 386 w 859"/>
                <a:gd name="T89" fmla="*/ 1 h 605"/>
                <a:gd name="T90" fmla="*/ 430 w 859"/>
                <a:gd name="T91" fmla="*/ 0 h 605"/>
                <a:gd name="T92" fmla="*/ 473 w 859"/>
                <a:gd name="T93" fmla="*/ 1 h 605"/>
                <a:gd name="T94" fmla="*/ 558 w 859"/>
                <a:gd name="T95" fmla="*/ 19 h 605"/>
                <a:gd name="T96" fmla="*/ 635 w 859"/>
                <a:gd name="T97" fmla="*/ 52 h 605"/>
                <a:gd name="T98" fmla="*/ 704 w 859"/>
                <a:gd name="T99" fmla="*/ 98 h 605"/>
                <a:gd name="T100" fmla="*/ 763 w 859"/>
                <a:gd name="T101" fmla="*/ 156 h 605"/>
                <a:gd name="T102" fmla="*/ 809 w 859"/>
                <a:gd name="T103" fmla="*/ 225 h 605"/>
                <a:gd name="T104" fmla="*/ 841 w 859"/>
                <a:gd name="T105" fmla="*/ 302 h 605"/>
                <a:gd name="T106" fmla="*/ 858 w 859"/>
                <a:gd name="T107" fmla="*/ 386 h 605"/>
                <a:gd name="T108" fmla="*/ 859 w 859"/>
                <a:gd name="T109" fmla="*/ 431 h 605"/>
                <a:gd name="T110" fmla="*/ 859 w 859"/>
                <a:gd name="T111" fmla="*/ 557 h 605"/>
                <a:gd name="T112" fmla="*/ 859 w 859"/>
                <a:gd name="T113" fmla="*/ 566 h 605"/>
                <a:gd name="T114" fmla="*/ 852 w 859"/>
                <a:gd name="T115" fmla="*/ 583 h 605"/>
                <a:gd name="T116" fmla="*/ 839 w 859"/>
                <a:gd name="T117" fmla="*/ 596 h 605"/>
                <a:gd name="T118" fmla="*/ 822 w 859"/>
                <a:gd name="T119" fmla="*/ 605 h 605"/>
                <a:gd name="T120" fmla="*/ 812 w 859"/>
                <a:gd name="T12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9" h="605">
                  <a:moveTo>
                    <a:pt x="812" y="605"/>
                  </a:moveTo>
                  <a:lnTo>
                    <a:pt x="802" y="605"/>
                  </a:lnTo>
                  <a:lnTo>
                    <a:pt x="785" y="598"/>
                  </a:lnTo>
                  <a:lnTo>
                    <a:pt x="772" y="585"/>
                  </a:lnTo>
                  <a:lnTo>
                    <a:pt x="764" y="567"/>
                  </a:lnTo>
                  <a:lnTo>
                    <a:pt x="764" y="557"/>
                  </a:lnTo>
                  <a:lnTo>
                    <a:pt x="764" y="431"/>
                  </a:lnTo>
                  <a:lnTo>
                    <a:pt x="763" y="396"/>
                  </a:lnTo>
                  <a:lnTo>
                    <a:pt x="750" y="331"/>
                  </a:lnTo>
                  <a:lnTo>
                    <a:pt x="724" y="271"/>
                  </a:lnTo>
                  <a:lnTo>
                    <a:pt x="688" y="217"/>
                  </a:lnTo>
                  <a:lnTo>
                    <a:pt x="642" y="171"/>
                  </a:lnTo>
                  <a:lnTo>
                    <a:pt x="589" y="135"/>
                  </a:lnTo>
                  <a:lnTo>
                    <a:pt x="530" y="111"/>
                  </a:lnTo>
                  <a:lnTo>
                    <a:pt x="463" y="96"/>
                  </a:lnTo>
                  <a:lnTo>
                    <a:pt x="430" y="96"/>
                  </a:lnTo>
                  <a:lnTo>
                    <a:pt x="396" y="96"/>
                  </a:lnTo>
                  <a:lnTo>
                    <a:pt x="331" y="111"/>
                  </a:lnTo>
                  <a:lnTo>
                    <a:pt x="270" y="135"/>
                  </a:lnTo>
                  <a:lnTo>
                    <a:pt x="217" y="171"/>
                  </a:lnTo>
                  <a:lnTo>
                    <a:pt x="171" y="217"/>
                  </a:lnTo>
                  <a:lnTo>
                    <a:pt x="135" y="271"/>
                  </a:lnTo>
                  <a:lnTo>
                    <a:pt x="111" y="331"/>
                  </a:lnTo>
                  <a:lnTo>
                    <a:pt x="96" y="396"/>
                  </a:lnTo>
                  <a:lnTo>
                    <a:pt x="96" y="431"/>
                  </a:lnTo>
                  <a:lnTo>
                    <a:pt x="96" y="557"/>
                  </a:lnTo>
                  <a:lnTo>
                    <a:pt x="95" y="567"/>
                  </a:lnTo>
                  <a:lnTo>
                    <a:pt x="88" y="585"/>
                  </a:lnTo>
                  <a:lnTo>
                    <a:pt x="75" y="598"/>
                  </a:lnTo>
                  <a:lnTo>
                    <a:pt x="57" y="605"/>
                  </a:lnTo>
                  <a:lnTo>
                    <a:pt x="47" y="605"/>
                  </a:lnTo>
                  <a:lnTo>
                    <a:pt x="37" y="605"/>
                  </a:lnTo>
                  <a:lnTo>
                    <a:pt x="20" y="598"/>
                  </a:lnTo>
                  <a:lnTo>
                    <a:pt x="7" y="585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0" y="431"/>
                  </a:lnTo>
                  <a:lnTo>
                    <a:pt x="1" y="386"/>
                  </a:lnTo>
                  <a:lnTo>
                    <a:pt x="18" y="302"/>
                  </a:lnTo>
                  <a:lnTo>
                    <a:pt x="51" y="225"/>
                  </a:lnTo>
                  <a:lnTo>
                    <a:pt x="98" y="157"/>
                  </a:lnTo>
                  <a:lnTo>
                    <a:pt x="155" y="98"/>
                  </a:lnTo>
                  <a:lnTo>
                    <a:pt x="224" y="52"/>
                  </a:lnTo>
                  <a:lnTo>
                    <a:pt x="302" y="19"/>
                  </a:lnTo>
                  <a:lnTo>
                    <a:pt x="386" y="1"/>
                  </a:lnTo>
                  <a:lnTo>
                    <a:pt x="430" y="0"/>
                  </a:lnTo>
                  <a:lnTo>
                    <a:pt x="473" y="1"/>
                  </a:lnTo>
                  <a:lnTo>
                    <a:pt x="558" y="19"/>
                  </a:lnTo>
                  <a:lnTo>
                    <a:pt x="635" y="52"/>
                  </a:lnTo>
                  <a:lnTo>
                    <a:pt x="704" y="98"/>
                  </a:lnTo>
                  <a:lnTo>
                    <a:pt x="763" y="156"/>
                  </a:lnTo>
                  <a:lnTo>
                    <a:pt x="809" y="225"/>
                  </a:lnTo>
                  <a:lnTo>
                    <a:pt x="841" y="302"/>
                  </a:lnTo>
                  <a:lnTo>
                    <a:pt x="858" y="386"/>
                  </a:lnTo>
                  <a:lnTo>
                    <a:pt x="859" y="431"/>
                  </a:lnTo>
                  <a:lnTo>
                    <a:pt x="859" y="557"/>
                  </a:lnTo>
                  <a:lnTo>
                    <a:pt x="859" y="566"/>
                  </a:lnTo>
                  <a:lnTo>
                    <a:pt x="852" y="583"/>
                  </a:lnTo>
                  <a:lnTo>
                    <a:pt x="839" y="596"/>
                  </a:lnTo>
                  <a:lnTo>
                    <a:pt x="822" y="605"/>
                  </a:lnTo>
                  <a:lnTo>
                    <a:pt x="812" y="605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 flipH="1" flipV="1">
              <a:off x="2807947" y="-26752"/>
              <a:ext cx="1248504" cy="632108"/>
            </a:xfrm>
            <a:prstGeom prst="triangle">
              <a:avLst>
                <a:gd name="adj" fmla="val 7226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flipV="1">
              <a:off x="2546673" y="2106460"/>
              <a:ext cx="531934" cy="58594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 54"/>
            <p:cNvSpPr/>
            <p:nvPr/>
          </p:nvSpPr>
          <p:spPr>
            <a:xfrm>
              <a:off x="1220395" y="179391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/>
            <p:nvPr/>
          </p:nvSpPr>
          <p:spPr>
            <a:xfrm flipH="1">
              <a:off x="2812774" y="151598"/>
              <a:ext cx="1583154" cy="2509879"/>
            </a:xfrm>
            <a:custGeom>
              <a:avLst/>
              <a:gdLst>
                <a:gd name="connsiteX0" fmla="*/ 0 w 781050"/>
                <a:gd name="connsiteY0" fmla="*/ 0 h 1238250"/>
                <a:gd name="connsiteX1" fmla="*/ 133350 w 781050"/>
                <a:gd name="connsiteY1" fmla="*/ 584200 h 1238250"/>
                <a:gd name="connsiteX2" fmla="*/ 298450 w 781050"/>
                <a:gd name="connsiteY2" fmla="*/ 558800 h 1238250"/>
                <a:gd name="connsiteX3" fmla="*/ 177800 w 781050"/>
                <a:gd name="connsiteY3" fmla="*/ 628650 h 1238250"/>
                <a:gd name="connsiteX4" fmla="*/ 781050 w 781050"/>
                <a:gd name="connsiteY4" fmla="*/ 1238250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1238250">
                  <a:moveTo>
                    <a:pt x="0" y="0"/>
                  </a:moveTo>
                  <a:lnTo>
                    <a:pt x="133350" y="584200"/>
                  </a:lnTo>
                  <a:lnTo>
                    <a:pt x="298450" y="558800"/>
                  </a:lnTo>
                  <a:lnTo>
                    <a:pt x="177800" y="628650"/>
                  </a:lnTo>
                  <a:lnTo>
                    <a:pt x="781050" y="123825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2524256" y="364717"/>
            <a:ext cx="6123667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 </a:t>
            </a:r>
            <a:endParaRPr lang="en-US" altLang="ko-KR" sz="2800" b="1" i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5DA33DA-53DF-865C-DDF9-26C352C25029}"/>
              </a:ext>
            </a:extLst>
          </p:cNvPr>
          <p:cNvGrpSpPr/>
          <p:nvPr/>
        </p:nvGrpSpPr>
        <p:grpSpPr>
          <a:xfrm>
            <a:off x="1591208" y="1978890"/>
            <a:ext cx="9190584" cy="3958103"/>
            <a:chOff x="1190821" y="1772716"/>
            <a:chExt cx="9190584" cy="3958103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E122DB0-2066-FEB1-53F7-25605662791D}"/>
                </a:ext>
              </a:extLst>
            </p:cNvPr>
            <p:cNvGrpSpPr/>
            <p:nvPr/>
          </p:nvGrpSpPr>
          <p:grpSpPr>
            <a:xfrm>
              <a:off x="1190821" y="1772716"/>
              <a:ext cx="4896195" cy="3958051"/>
              <a:chOff x="3612839" y="1755938"/>
              <a:chExt cx="4896195" cy="3958051"/>
            </a:xfrm>
          </p:grpSpPr>
          <p:grpSp>
            <p:nvGrpSpPr>
              <p:cNvPr id="34" name="그룹 33"/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3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6" name="Freeform 6"/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7" name="Freeform 7"/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" name="Freeform 8"/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" name="Freeform 9"/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0" name="Freeform 10"/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1" name="Freeform 11"/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3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5" name="Freeform 13"/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6" name="Freeform 14"/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7" name="Freeform 15"/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9" name="Freeform 16"/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0" name="Freeform 17"/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21" name="Freeform 18"/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31" name="Freeform 19"/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3" name="그룹 32"/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57" name="Freeform 13"/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32" name="그룹 31"/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45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8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0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7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8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9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97" name="TextBox 96"/>
              <p:cNvSpPr txBox="1"/>
              <p:nvPr/>
            </p:nvSpPr>
            <p:spPr>
              <a:xfrm>
                <a:off x="6033374" y="2381830"/>
                <a:ext cx="247566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1. </a:t>
                </a:r>
                <a:r>
                  <a:rPr lang="ko-KR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프로그램소개</a:t>
                </a:r>
                <a:endParaRPr lang="en-US" altLang="ko-KR" sz="700" dirty="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663321" y="4753337"/>
                <a:ext cx="144805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3. UI</a:t>
                </a:r>
                <a:r>
                  <a:rPr lang="ko-KR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구성</a:t>
                </a:r>
                <a:endParaRPr lang="en-US" altLang="ko-KR" sz="1100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EFA6129-6184-C615-6714-9B9ECC11A144}"/>
                </a:ext>
              </a:extLst>
            </p:cNvPr>
            <p:cNvGrpSpPr/>
            <p:nvPr/>
          </p:nvGrpSpPr>
          <p:grpSpPr>
            <a:xfrm>
              <a:off x="5828087" y="1772768"/>
              <a:ext cx="4553318" cy="3958051"/>
              <a:chOff x="3612839" y="1755938"/>
              <a:chExt cx="4553318" cy="3958051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EF533D08-81C7-2453-48EB-6887DEE6A913}"/>
                  </a:ext>
                </a:extLst>
              </p:cNvPr>
              <p:cNvGrpSpPr/>
              <p:nvPr/>
            </p:nvGrpSpPr>
            <p:grpSpPr>
              <a:xfrm rot="16200000">
                <a:off x="3831447" y="1537330"/>
                <a:ext cx="3958051" cy="4395268"/>
                <a:chOff x="4720446" y="1638930"/>
                <a:chExt cx="3958051" cy="4395268"/>
              </a:xfrm>
            </p:grpSpPr>
            <p:grpSp>
              <p:nvGrpSpPr>
                <p:cNvPr id="74" name="Group 4">
                  <a:extLst>
                    <a:ext uri="{FF2B5EF4-FFF2-40B4-BE49-F238E27FC236}">
                      <a16:creationId xmlns:a16="http://schemas.microsoft.com/office/drawing/2014/main" id="{544CF6D9-0CA5-AD5D-9587-578B113EA71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720446" y="1638930"/>
                  <a:ext cx="2235381" cy="3379596"/>
                  <a:chOff x="2766" y="536"/>
                  <a:chExt cx="2149" cy="3249"/>
                </a:xfrm>
              </p:grpSpPr>
              <p:sp>
                <p:nvSpPr>
                  <p:cNvPr id="85" name="Freeform 6">
                    <a:extLst>
                      <a:ext uri="{FF2B5EF4-FFF2-40B4-BE49-F238E27FC236}">
                        <a16:creationId xmlns:a16="http://schemas.microsoft.com/office/drawing/2014/main" id="{3EB9105A-B51E-9D57-EB6A-F2A1888FEA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3" y="584"/>
                    <a:ext cx="1457" cy="1574"/>
                  </a:xfrm>
                  <a:custGeom>
                    <a:avLst/>
                    <a:gdLst>
                      <a:gd name="T0" fmla="*/ 3831 w 4371"/>
                      <a:gd name="T1" fmla="*/ 2 h 4720"/>
                      <a:gd name="T2" fmla="*/ 4152 w 4371"/>
                      <a:gd name="T3" fmla="*/ 137 h 4720"/>
                      <a:gd name="T4" fmla="*/ 4299 w 4371"/>
                      <a:gd name="T5" fmla="*/ 314 h 4720"/>
                      <a:gd name="T6" fmla="*/ 4371 w 4371"/>
                      <a:gd name="T7" fmla="*/ 601 h 4720"/>
                      <a:gd name="T8" fmla="*/ 4357 w 4371"/>
                      <a:gd name="T9" fmla="*/ 3146 h 4720"/>
                      <a:gd name="T10" fmla="*/ 4244 w 4371"/>
                      <a:gd name="T11" fmla="*/ 3569 h 4720"/>
                      <a:gd name="T12" fmla="*/ 4037 w 4371"/>
                      <a:gd name="T13" fmla="*/ 3928 h 4720"/>
                      <a:gd name="T14" fmla="*/ 3750 w 4371"/>
                      <a:gd name="T15" fmla="*/ 4219 h 4720"/>
                      <a:gd name="T16" fmla="*/ 3399 w 4371"/>
                      <a:gd name="T17" fmla="*/ 4443 h 4720"/>
                      <a:gd name="T18" fmla="*/ 3071 w 4371"/>
                      <a:gd name="T19" fmla="*/ 4580 h 4720"/>
                      <a:gd name="T20" fmla="*/ 2523 w 4371"/>
                      <a:gd name="T21" fmla="*/ 4701 h 4720"/>
                      <a:gd name="T22" fmla="*/ 2070 w 4371"/>
                      <a:gd name="T23" fmla="*/ 4718 h 4720"/>
                      <a:gd name="T24" fmla="*/ 1403 w 4371"/>
                      <a:gd name="T25" fmla="*/ 4615 h 4720"/>
                      <a:gd name="T26" fmla="*/ 1098 w 4371"/>
                      <a:gd name="T27" fmla="*/ 4504 h 4720"/>
                      <a:gd name="T28" fmla="*/ 730 w 4371"/>
                      <a:gd name="T29" fmla="*/ 4302 h 4720"/>
                      <a:gd name="T30" fmla="*/ 421 w 4371"/>
                      <a:gd name="T31" fmla="*/ 4033 h 4720"/>
                      <a:gd name="T32" fmla="*/ 186 w 4371"/>
                      <a:gd name="T33" fmla="*/ 3697 h 4720"/>
                      <a:gd name="T34" fmla="*/ 40 w 4371"/>
                      <a:gd name="T35" fmla="*/ 3295 h 4720"/>
                      <a:gd name="T36" fmla="*/ 0 w 4371"/>
                      <a:gd name="T37" fmla="*/ 2909 h 4720"/>
                      <a:gd name="T38" fmla="*/ 27 w 4371"/>
                      <a:gd name="T39" fmla="*/ 422 h 4720"/>
                      <a:gd name="T40" fmla="*/ 177 w 4371"/>
                      <a:gd name="T41" fmla="*/ 176 h 4720"/>
                      <a:gd name="T42" fmla="*/ 315 w 4371"/>
                      <a:gd name="T43" fmla="*/ 72 h 4720"/>
                      <a:gd name="T44" fmla="*/ 602 w 4371"/>
                      <a:gd name="T45" fmla="*/ 0 h 4720"/>
                      <a:gd name="T46" fmla="*/ 602 w 4371"/>
                      <a:gd name="T47" fmla="*/ 160 h 4720"/>
                      <a:gd name="T48" fmla="*/ 392 w 4371"/>
                      <a:gd name="T49" fmla="*/ 213 h 4720"/>
                      <a:gd name="T50" fmla="*/ 291 w 4371"/>
                      <a:gd name="T51" fmla="*/ 290 h 4720"/>
                      <a:gd name="T52" fmla="*/ 180 w 4371"/>
                      <a:gd name="T53" fmla="*/ 470 h 4720"/>
                      <a:gd name="T54" fmla="*/ 161 w 4371"/>
                      <a:gd name="T55" fmla="*/ 2909 h 4720"/>
                      <a:gd name="T56" fmla="*/ 197 w 4371"/>
                      <a:gd name="T57" fmla="*/ 3259 h 4720"/>
                      <a:gd name="T58" fmla="*/ 330 w 4371"/>
                      <a:gd name="T59" fmla="*/ 3624 h 4720"/>
                      <a:gd name="T60" fmla="*/ 546 w 4371"/>
                      <a:gd name="T61" fmla="*/ 3929 h 4720"/>
                      <a:gd name="T62" fmla="*/ 828 w 4371"/>
                      <a:gd name="T63" fmla="*/ 4174 h 4720"/>
                      <a:gd name="T64" fmla="*/ 1165 w 4371"/>
                      <a:gd name="T65" fmla="*/ 4360 h 4720"/>
                      <a:gd name="T66" fmla="*/ 1447 w 4371"/>
                      <a:gd name="T67" fmla="*/ 4461 h 4720"/>
                      <a:gd name="T68" fmla="*/ 2077 w 4371"/>
                      <a:gd name="T69" fmla="*/ 4560 h 4720"/>
                      <a:gd name="T70" fmla="*/ 2505 w 4371"/>
                      <a:gd name="T71" fmla="*/ 4543 h 4720"/>
                      <a:gd name="T72" fmla="*/ 3020 w 4371"/>
                      <a:gd name="T73" fmla="*/ 4429 h 4720"/>
                      <a:gd name="T74" fmla="*/ 3321 w 4371"/>
                      <a:gd name="T75" fmla="*/ 4304 h 4720"/>
                      <a:gd name="T76" fmla="*/ 3642 w 4371"/>
                      <a:gd name="T77" fmla="*/ 4099 h 4720"/>
                      <a:gd name="T78" fmla="*/ 3905 w 4371"/>
                      <a:gd name="T79" fmla="*/ 3834 h 4720"/>
                      <a:gd name="T80" fmla="*/ 4095 w 4371"/>
                      <a:gd name="T81" fmla="*/ 3509 h 4720"/>
                      <a:gd name="T82" fmla="*/ 4197 w 4371"/>
                      <a:gd name="T83" fmla="*/ 3124 h 4720"/>
                      <a:gd name="T84" fmla="*/ 4210 w 4371"/>
                      <a:gd name="T85" fmla="*/ 601 h 4720"/>
                      <a:gd name="T86" fmla="*/ 4158 w 4371"/>
                      <a:gd name="T87" fmla="*/ 390 h 4720"/>
                      <a:gd name="T88" fmla="*/ 4050 w 4371"/>
                      <a:gd name="T89" fmla="*/ 261 h 4720"/>
                      <a:gd name="T90" fmla="*/ 3814 w 4371"/>
                      <a:gd name="T91" fmla="*/ 161 h 4720"/>
                      <a:gd name="T92" fmla="*/ 3380 w 4371"/>
                      <a:gd name="T93" fmla="*/ 0 h 47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4371" h="4720">
                        <a:moveTo>
                          <a:pt x="3380" y="0"/>
                        </a:moveTo>
                        <a:lnTo>
                          <a:pt x="3769" y="0"/>
                        </a:lnTo>
                        <a:lnTo>
                          <a:pt x="3831" y="2"/>
                        </a:lnTo>
                        <a:lnTo>
                          <a:pt x="3948" y="26"/>
                        </a:lnTo>
                        <a:lnTo>
                          <a:pt x="4056" y="72"/>
                        </a:lnTo>
                        <a:lnTo>
                          <a:pt x="4152" y="137"/>
                        </a:lnTo>
                        <a:lnTo>
                          <a:pt x="4194" y="176"/>
                        </a:lnTo>
                        <a:lnTo>
                          <a:pt x="4234" y="218"/>
                        </a:lnTo>
                        <a:lnTo>
                          <a:pt x="4299" y="314"/>
                        </a:lnTo>
                        <a:lnTo>
                          <a:pt x="4345" y="422"/>
                        </a:lnTo>
                        <a:lnTo>
                          <a:pt x="4368" y="540"/>
                        </a:lnTo>
                        <a:lnTo>
                          <a:pt x="4371" y="601"/>
                        </a:lnTo>
                        <a:lnTo>
                          <a:pt x="4371" y="2909"/>
                        </a:lnTo>
                        <a:lnTo>
                          <a:pt x="4370" y="2990"/>
                        </a:lnTo>
                        <a:lnTo>
                          <a:pt x="4357" y="3146"/>
                        </a:lnTo>
                        <a:lnTo>
                          <a:pt x="4331" y="3294"/>
                        </a:lnTo>
                        <a:lnTo>
                          <a:pt x="4293" y="3435"/>
                        </a:lnTo>
                        <a:lnTo>
                          <a:pt x="4244" y="3569"/>
                        </a:lnTo>
                        <a:lnTo>
                          <a:pt x="4185" y="3696"/>
                        </a:lnTo>
                        <a:lnTo>
                          <a:pt x="4116" y="3815"/>
                        </a:lnTo>
                        <a:lnTo>
                          <a:pt x="4037" y="3928"/>
                        </a:lnTo>
                        <a:lnTo>
                          <a:pt x="3949" y="4031"/>
                        </a:lnTo>
                        <a:lnTo>
                          <a:pt x="3854" y="4129"/>
                        </a:lnTo>
                        <a:lnTo>
                          <a:pt x="3750" y="4219"/>
                        </a:lnTo>
                        <a:lnTo>
                          <a:pt x="3640" y="4301"/>
                        </a:lnTo>
                        <a:lnTo>
                          <a:pt x="3523" y="4376"/>
                        </a:lnTo>
                        <a:lnTo>
                          <a:pt x="3399" y="4443"/>
                        </a:lnTo>
                        <a:lnTo>
                          <a:pt x="3271" y="4504"/>
                        </a:lnTo>
                        <a:lnTo>
                          <a:pt x="3138" y="4557"/>
                        </a:lnTo>
                        <a:lnTo>
                          <a:pt x="3071" y="4580"/>
                        </a:lnTo>
                        <a:lnTo>
                          <a:pt x="2964" y="4613"/>
                        </a:lnTo>
                        <a:lnTo>
                          <a:pt x="2747" y="4667"/>
                        </a:lnTo>
                        <a:lnTo>
                          <a:pt x="2523" y="4701"/>
                        </a:lnTo>
                        <a:lnTo>
                          <a:pt x="2297" y="4718"/>
                        </a:lnTo>
                        <a:lnTo>
                          <a:pt x="2183" y="4720"/>
                        </a:lnTo>
                        <a:lnTo>
                          <a:pt x="2070" y="4718"/>
                        </a:lnTo>
                        <a:lnTo>
                          <a:pt x="1844" y="4701"/>
                        </a:lnTo>
                        <a:lnTo>
                          <a:pt x="1620" y="4667"/>
                        </a:lnTo>
                        <a:lnTo>
                          <a:pt x="1403" y="4615"/>
                        </a:lnTo>
                        <a:lnTo>
                          <a:pt x="1298" y="4580"/>
                        </a:lnTo>
                        <a:lnTo>
                          <a:pt x="1230" y="4557"/>
                        </a:lnTo>
                        <a:lnTo>
                          <a:pt x="1098" y="4504"/>
                        </a:lnTo>
                        <a:lnTo>
                          <a:pt x="969" y="4445"/>
                        </a:lnTo>
                        <a:lnTo>
                          <a:pt x="847" y="4377"/>
                        </a:lnTo>
                        <a:lnTo>
                          <a:pt x="730" y="4302"/>
                        </a:lnTo>
                        <a:lnTo>
                          <a:pt x="619" y="4219"/>
                        </a:lnTo>
                        <a:lnTo>
                          <a:pt x="516" y="4129"/>
                        </a:lnTo>
                        <a:lnTo>
                          <a:pt x="421" y="4033"/>
                        </a:lnTo>
                        <a:lnTo>
                          <a:pt x="333" y="3928"/>
                        </a:lnTo>
                        <a:lnTo>
                          <a:pt x="255" y="3817"/>
                        </a:lnTo>
                        <a:lnTo>
                          <a:pt x="186" y="3697"/>
                        </a:lnTo>
                        <a:lnTo>
                          <a:pt x="127" y="3570"/>
                        </a:lnTo>
                        <a:lnTo>
                          <a:pt x="78" y="3437"/>
                        </a:lnTo>
                        <a:lnTo>
                          <a:pt x="40" y="3295"/>
                        </a:lnTo>
                        <a:lnTo>
                          <a:pt x="14" y="3146"/>
                        </a:lnTo>
                        <a:lnTo>
                          <a:pt x="2" y="2990"/>
                        </a:lnTo>
                        <a:lnTo>
                          <a:pt x="0" y="2909"/>
                        </a:lnTo>
                        <a:lnTo>
                          <a:pt x="0" y="601"/>
                        </a:lnTo>
                        <a:lnTo>
                          <a:pt x="3" y="539"/>
                        </a:lnTo>
                        <a:lnTo>
                          <a:pt x="27" y="422"/>
                        </a:lnTo>
                        <a:lnTo>
                          <a:pt x="72" y="314"/>
                        </a:lnTo>
                        <a:lnTo>
                          <a:pt x="138" y="218"/>
                        </a:lnTo>
                        <a:lnTo>
                          <a:pt x="177" y="176"/>
                        </a:lnTo>
                        <a:lnTo>
                          <a:pt x="177" y="176"/>
                        </a:lnTo>
                        <a:lnTo>
                          <a:pt x="220" y="137"/>
                        </a:lnTo>
                        <a:lnTo>
                          <a:pt x="315" y="72"/>
                        </a:lnTo>
                        <a:lnTo>
                          <a:pt x="423" y="26"/>
                        </a:lnTo>
                        <a:lnTo>
                          <a:pt x="540" y="2"/>
                        </a:lnTo>
                        <a:lnTo>
                          <a:pt x="602" y="0"/>
                        </a:lnTo>
                        <a:lnTo>
                          <a:pt x="992" y="0"/>
                        </a:lnTo>
                        <a:lnTo>
                          <a:pt x="992" y="160"/>
                        </a:lnTo>
                        <a:lnTo>
                          <a:pt x="602" y="160"/>
                        </a:lnTo>
                        <a:lnTo>
                          <a:pt x="557" y="161"/>
                        </a:lnTo>
                        <a:lnTo>
                          <a:pt x="471" y="179"/>
                        </a:lnTo>
                        <a:lnTo>
                          <a:pt x="392" y="213"/>
                        </a:lnTo>
                        <a:lnTo>
                          <a:pt x="321" y="261"/>
                        </a:lnTo>
                        <a:lnTo>
                          <a:pt x="291" y="290"/>
                        </a:lnTo>
                        <a:lnTo>
                          <a:pt x="291" y="290"/>
                        </a:lnTo>
                        <a:lnTo>
                          <a:pt x="262" y="320"/>
                        </a:lnTo>
                        <a:lnTo>
                          <a:pt x="215" y="390"/>
                        </a:lnTo>
                        <a:lnTo>
                          <a:pt x="180" y="470"/>
                        </a:lnTo>
                        <a:lnTo>
                          <a:pt x="163" y="556"/>
                        </a:lnTo>
                        <a:lnTo>
                          <a:pt x="161" y="601"/>
                        </a:lnTo>
                        <a:lnTo>
                          <a:pt x="161" y="2909"/>
                        </a:lnTo>
                        <a:lnTo>
                          <a:pt x="163" y="2983"/>
                        </a:lnTo>
                        <a:lnTo>
                          <a:pt x="174" y="3124"/>
                        </a:lnTo>
                        <a:lnTo>
                          <a:pt x="197" y="3259"/>
                        </a:lnTo>
                        <a:lnTo>
                          <a:pt x="232" y="3388"/>
                        </a:lnTo>
                        <a:lnTo>
                          <a:pt x="277" y="3510"/>
                        </a:lnTo>
                        <a:lnTo>
                          <a:pt x="330" y="3624"/>
                        </a:lnTo>
                        <a:lnTo>
                          <a:pt x="393" y="3733"/>
                        </a:lnTo>
                        <a:lnTo>
                          <a:pt x="465" y="3834"/>
                        </a:lnTo>
                        <a:lnTo>
                          <a:pt x="546" y="3929"/>
                        </a:lnTo>
                        <a:lnTo>
                          <a:pt x="632" y="4018"/>
                        </a:lnTo>
                        <a:lnTo>
                          <a:pt x="727" y="4099"/>
                        </a:lnTo>
                        <a:lnTo>
                          <a:pt x="828" y="4174"/>
                        </a:lnTo>
                        <a:lnTo>
                          <a:pt x="935" y="4243"/>
                        </a:lnTo>
                        <a:lnTo>
                          <a:pt x="1047" y="4305"/>
                        </a:lnTo>
                        <a:lnTo>
                          <a:pt x="1165" y="4360"/>
                        </a:lnTo>
                        <a:lnTo>
                          <a:pt x="1286" y="4407"/>
                        </a:lnTo>
                        <a:lnTo>
                          <a:pt x="1348" y="4429"/>
                        </a:lnTo>
                        <a:lnTo>
                          <a:pt x="1447" y="4461"/>
                        </a:lnTo>
                        <a:lnTo>
                          <a:pt x="1652" y="4510"/>
                        </a:lnTo>
                        <a:lnTo>
                          <a:pt x="1862" y="4543"/>
                        </a:lnTo>
                        <a:lnTo>
                          <a:pt x="2077" y="4560"/>
                        </a:lnTo>
                        <a:lnTo>
                          <a:pt x="2183" y="4560"/>
                        </a:lnTo>
                        <a:lnTo>
                          <a:pt x="2291" y="4558"/>
                        </a:lnTo>
                        <a:lnTo>
                          <a:pt x="2505" y="4543"/>
                        </a:lnTo>
                        <a:lnTo>
                          <a:pt x="2715" y="4510"/>
                        </a:lnTo>
                        <a:lnTo>
                          <a:pt x="2921" y="4461"/>
                        </a:lnTo>
                        <a:lnTo>
                          <a:pt x="3020" y="4429"/>
                        </a:lnTo>
                        <a:lnTo>
                          <a:pt x="3082" y="4407"/>
                        </a:lnTo>
                        <a:lnTo>
                          <a:pt x="3203" y="4358"/>
                        </a:lnTo>
                        <a:lnTo>
                          <a:pt x="3321" y="4304"/>
                        </a:lnTo>
                        <a:lnTo>
                          <a:pt x="3434" y="4242"/>
                        </a:lnTo>
                        <a:lnTo>
                          <a:pt x="3542" y="4174"/>
                        </a:lnTo>
                        <a:lnTo>
                          <a:pt x="3642" y="4099"/>
                        </a:lnTo>
                        <a:lnTo>
                          <a:pt x="3737" y="4017"/>
                        </a:lnTo>
                        <a:lnTo>
                          <a:pt x="3825" y="3929"/>
                        </a:lnTo>
                        <a:lnTo>
                          <a:pt x="3905" y="3834"/>
                        </a:lnTo>
                        <a:lnTo>
                          <a:pt x="3978" y="3732"/>
                        </a:lnTo>
                        <a:lnTo>
                          <a:pt x="4041" y="3624"/>
                        </a:lnTo>
                        <a:lnTo>
                          <a:pt x="4095" y="3509"/>
                        </a:lnTo>
                        <a:lnTo>
                          <a:pt x="4139" y="3388"/>
                        </a:lnTo>
                        <a:lnTo>
                          <a:pt x="4174" y="3259"/>
                        </a:lnTo>
                        <a:lnTo>
                          <a:pt x="4197" y="3124"/>
                        </a:lnTo>
                        <a:lnTo>
                          <a:pt x="4210" y="2983"/>
                        </a:lnTo>
                        <a:lnTo>
                          <a:pt x="4210" y="2909"/>
                        </a:lnTo>
                        <a:lnTo>
                          <a:pt x="4210" y="601"/>
                        </a:lnTo>
                        <a:lnTo>
                          <a:pt x="4208" y="556"/>
                        </a:lnTo>
                        <a:lnTo>
                          <a:pt x="4191" y="470"/>
                        </a:lnTo>
                        <a:lnTo>
                          <a:pt x="4158" y="390"/>
                        </a:lnTo>
                        <a:lnTo>
                          <a:pt x="4109" y="320"/>
                        </a:lnTo>
                        <a:lnTo>
                          <a:pt x="4080" y="290"/>
                        </a:lnTo>
                        <a:lnTo>
                          <a:pt x="4050" y="261"/>
                        </a:lnTo>
                        <a:lnTo>
                          <a:pt x="3979" y="213"/>
                        </a:lnTo>
                        <a:lnTo>
                          <a:pt x="3900" y="179"/>
                        </a:lnTo>
                        <a:lnTo>
                          <a:pt x="3814" y="161"/>
                        </a:lnTo>
                        <a:lnTo>
                          <a:pt x="3769" y="160"/>
                        </a:lnTo>
                        <a:lnTo>
                          <a:pt x="3380" y="160"/>
                        </a:lnTo>
                        <a:lnTo>
                          <a:pt x="3380" y="0"/>
                        </a:lnTo>
                        <a:lnTo>
                          <a:pt x="3380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6" name="Freeform 7">
                    <a:extLst>
                      <a:ext uri="{FF2B5EF4-FFF2-40B4-BE49-F238E27FC236}">
                        <a16:creationId xmlns:a16="http://schemas.microsoft.com/office/drawing/2014/main" id="{10DC2A92-0ACE-95F4-8B5B-BF7FE0E5DD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6" y="1437"/>
                    <a:ext cx="1492" cy="738"/>
                  </a:xfrm>
                  <a:custGeom>
                    <a:avLst/>
                    <a:gdLst>
                      <a:gd name="T0" fmla="*/ 4477 w 4477"/>
                      <a:gd name="T1" fmla="*/ 352 h 2216"/>
                      <a:gd name="T2" fmla="*/ 4463 w 4477"/>
                      <a:gd name="T3" fmla="*/ 596 h 2216"/>
                      <a:gd name="T4" fmla="*/ 4398 w 4477"/>
                      <a:gd name="T5" fmla="*/ 895 h 2216"/>
                      <a:gd name="T6" fmla="*/ 4287 w 4477"/>
                      <a:gd name="T7" fmla="*/ 1163 h 2216"/>
                      <a:gd name="T8" fmla="*/ 4135 w 4477"/>
                      <a:gd name="T9" fmla="*/ 1401 h 2216"/>
                      <a:gd name="T10" fmla="*/ 3946 w 4477"/>
                      <a:gd name="T11" fmla="*/ 1608 h 2216"/>
                      <a:gd name="T12" fmla="*/ 3726 w 4477"/>
                      <a:gd name="T13" fmla="*/ 1787 h 2216"/>
                      <a:gd name="T14" fmla="*/ 3478 w 4477"/>
                      <a:gd name="T15" fmla="*/ 1934 h 2216"/>
                      <a:gd name="T16" fmla="*/ 3210 w 4477"/>
                      <a:gd name="T17" fmla="*/ 2050 h 2216"/>
                      <a:gd name="T18" fmla="*/ 3031 w 4477"/>
                      <a:gd name="T19" fmla="*/ 2108 h 2216"/>
                      <a:gd name="T20" fmla="*/ 2584 w 4477"/>
                      <a:gd name="T21" fmla="*/ 2197 h 2216"/>
                      <a:gd name="T22" fmla="*/ 2236 w 4477"/>
                      <a:gd name="T23" fmla="*/ 2216 h 2216"/>
                      <a:gd name="T24" fmla="*/ 1891 w 4477"/>
                      <a:gd name="T25" fmla="*/ 2197 h 2216"/>
                      <a:gd name="T26" fmla="*/ 1441 w 4477"/>
                      <a:gd name="T27" fmla="*/ 2108 h 2216"/>
                      <a:gd name="T28" fmla="*/ 1264 w 4477"/>
                      <a:gd name="T29" fmla="*/ 2050 h 2216"/>
                      <a:gd name="T30" fmla="*/ 996 w 4477"/>
                      <a:gd name="T31" fmla="*/ 1934 h 2216"/>
                      <a:gd name="T32" fmla="*/ 750 w 4477"/>
                      <a:gd name="T33" fmla="*/ 1787 h 2216"/>
                      <a:gd name="T34" fmla="*/ 530 w 4477"/>
                      <a:gd name="T35" fmla="*/ 1610 h 2216"/>
                      <a:gd name="T36" fmla="*/ 343 w 4477"/>
                      <a:gd name="T37" fmla="*/ 1402 h 2216"/>
                      <a:gd name="T38" fmla="*/ 190 w 4477"/>
                      <a:gd name="T39" fmla="*/ 1165 h 2216"/>
                      <a:gd name="T40" fmla="*/ 79 w 4477"/>
                      <a:gd name="T41" fmla="*/ 895 h 2216"/>
                      <a:gd name="T42" fmla="*/ 14 w 4477"/>
                      <a:gd name="T43" fmla="*/ 596 h 2216"/>
                      <a:gd name="T44" fmla="*/ 0 w 4477"/>
                      <a:gd name="T45" fmla="*/ 352 h 2216"/>
                      <a:gd name="T46" fmla="*/ 268 w 4477"/>
                      <a:gd name="T47" fmla="*/ 0 h 2216"/>
                      <a:gd name="T48" fmla="*/ 269 w 4477"/>
                      <a:gd name="T49" fmla="*/ 423 h 2216"/>
                      <a:gd name="T50" fmla="*/ 302 w 4477"/>
                      <a:gd name="T51" fmla="*/ 691 h 2216"/>
                      <a:gd name="T52" fmla="*/ 379 w 4477"/>
                      <a:gd name="T53" fmla="*/ 931 h 2216"/>
                      <a:gd name="T54" fmla="*/ 492 w 4477"/>
                      <a:gd name="T55" fmla="*/ 1147 h 2216"/>
                      <a:gd name="T56" fmla="*/ 639 w 4477"/>
                      <a:gd name="T57" fmla="*/ 1338 h 2216"/>
                      <a:gd name="T58" fmla="*/ 816 w 4477"/>
                      <a:gd name="T59" fmla="*/ 1502 h 2216"/>
                      <a:gd name="T60" fmla="*/ 1018 w 4477"/>
                      <a:gd name="T61" fmla="*/ 1641 h 2216"/>
                      <a:gd name="T62" fmla="*/ 1240 w 4477"/>
                      <a:gd name="T63" fmla="*/ 1754 h 2216"/>
                      <a:gd name="T64" fmla="*/ 1418 w 4477"/>
                      <a:gd name="T65" fmla="*/ 1821 h 2216"/>
                      <a:gd name="T66" fmla="*/ 1717 w 4477"/>
                      <a:gd name="T67" fmla="*/ 1901 h 2216"/>
                      <a:gd name="T68" fmla="*/ 2131 w 4477"/>
                      <a:gd name="T69" fmla="*/ 1950 h 2216"/>
                      <a:gd name="T70" fmla="*/ 2342 w 4477"/>
                      <a:gd name="T71" fmla="*/ 1950 h 2216"/>
                      <a:gd name="T72" fmla="*/ 2758 w 4477"/>
                      <a:gd name="T73" fmla="*/ 1901 h 2216"/>
                      <a:gd name="T74" fmla="*/ 3056 w 4477"/>
                      <a:gd name="T75" fmla="*/ 1821 h 2216"/>
                      <a:gd name="T76" fmla="*/ 3235 w 4477"/>
                      <a:gd name="T77" fmla="*/ 1754 h 2216"/>
                      <a:gd name="T78" fmla="*/ 3458 w 4477"/>
                      <a:gd name="T79" fmla="*/ 1640 h 2216"/>
                      <a:gd name="T80" fmla="*/ 3659 w 4477"/>
                      <a:gd name="T81" fmla="*/ 1502 h 2216"/>
                      <a:gd name="T82" fmla="*/ 3837 w 4477"/>
                      <a:gd name="T83" fmla="*/ 1338 h 2216"/>
                      <a:gd name="T84" fmla="*/ 3983 w 4477"/>
                      <a:gd name="T85" fmla="*/ 1147 h 2216"/>
                      <a:gd name="T86" fmla="*/ 4099 w 4477"/>
                      <a:gd name="T87" fmla="*/ 931 h 2216"/>
                      <a:gd name="T88" fmla="*/ 4175 w 4477"/>
                      <a:gd name="T89" fmla="*/ 689 h 2216"/>
                      <a:gd name="T90" fmla="*/ 4210 w 4477"/>
                      <a:gd name="T91" fmla="*/ 423 h 2216"/>
                      <a:gd name="T92" fmla="*/ 4210 w 4477"/>
                      <a:gd name="T93" fmla="*/ 0 h 2216"/>
                      <a:gd name="T94" fmla="*/ 4477 w 4477"/>
                      <a:gd name="T95" fmla="*/ 0 h 2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</a:cxnLst>
                    <a:rect l="0" t="0" r="r" b="b"/>
                    <a:pathLst>
                      <a:path w="4477" h="2216">
                        <a:moveTo>
                          <a:pt x="4477" y="0"/>
                        </a:moveTo>
                        <a:lnTo>
                          <a:pt x="4477" y="352"/>
                        </a:lnTo>
                        <a:lnTo>
                          <a:pt x="4476" y="436"/>
                        </a:lnTo>
                        <a:lnTo>
                          <a:pt x="4463" y="596"/>
                        </a:lnTo>
                        <a:lnTo>
                          <a:pt x="4437" y="750"/>
                        </a:lnTo>
                        <a:lnTo>
                          <a:pt x="4398" y="895"/>
                        </a:lnTo>
                        <a:lnTo>
                          <a:pt x="4348" y="1032"/>
                        </a:lnTo>
                        <a:lnTo>
                          <a:pt x="4287" y="1163"/>
                        </a:lnTo>
                        <a:lnTo>
                          <a:pt x="4215" y="1286"/>
                        </a:lnTo>
                        <a:lnTo>
                          <a:pt x="4135" y="1401"/>
                        </a:lnTo>
                        <a:lnTo>
                          <a:pt x="4044" y="1509"/>
                        </a:lnTo>
                        <a:lnTo>
                          <a:pt x="3946" y="1608"/>
                        </a:lnTo>
                        <a:lnTo>
                          <a:pt x="3839" y="1702"/>
                        </a:lnTo>
                        <a:lnTo>
                          <a:pt x="3726" y="1787"/>
                        </a:lnTo>
                        <a:lnTo>
                          <a:pt x="3605" y="1863"/>
                        </a:lnTo>
                        <a:lnTo>
                          <a:pt x="3478" y="1934"/>
                        </a:lnTo>
                        <a:lnTo>
                          <a:pt x="3347" y="1996"/>
                        </a:lnTo>
                        <a:lnTo>
                          <a:pt x="3210" y="2050"/>
                        </a:lnTo>
                        <a:lnTo>
                          <a:pt x="3139" y="2074"/>
                        </a:lnTo>
                        <a:lnTo>
                          <a:pt x="3031" y="2108"/>
                        </a:lnTo>
                        <a:lnTo>
                          <a:pt x="2810" y="2161"/>
                        </a:lnTo>
                        <a:lnTo>
                          <a:pt x="2584" y="2197"/>
                        </a:lnTo>
                        <a:lnTo>
                          <a:pt x="2353" y="2215"/>
                        </a:lnTo>
                        <a:lnTo>
                          <a:pt x="2236" y="2216"/>
                        </a:lnTo>
                        <a:lnTo>
                          <a:pt x="2121" y="2215"/>
                        </a:lnTo>
                        <a:lnTo>
                          <a:pt x="1891" y="2197"/>
                        </a:lnTo>
                        <a:lnTo>
                          <a:pt x="1663" y="2161"/>
                        </a:lnTo>
                        <a:lnTo>
                          <a:pt x="1441" y="2108"/>
                        </a:lnTo>
                        <a:lnTo>
                          <a:pt x="1335" y="2075"/>
                        </a:lnTo>
                        <a:lnTo>
                          <a:pt x="1264" y="2050"/>
                        </a:lnTo>
                        <a:lnTo>
                          <a:pt x="1127" y="1996"/>
                        </a:lnTo>
                        <a:lnTo>
                          <a:pt x="996" y="1934"/>
                        </a:lnTo>
                        <a:lnTo>
                          <a:pt x="870" y="1865"/>
                        </a:lnTo>
                        <a:lnTo>
                          <a:pt x="750" y="1787"/>
                        </a:lnTo>
                        <a:lnTo>
                          <a:pt x="636" y="1702"/>
                        </a:lnTo>
                        <a:lnTo>
                          <a:pt x="530" y="1610"/>
                        </a:lnTo>
                        <a:lnTo>
                          <a:pt x="432" y="1510"/>
                        </a:lnTo>
                        <a:lnTo>
                          <a:pt x="343" y="1402"/>
                        </a:lnTo>
                        <a:lnTo>
                          <a:pt x="260" y="1287"/>
                        </a:lnTo>
                        <a:lnTo>
                          <a:pt x="190" y="1165"/>
                        </a:lnTo>
                        <a:lnTo>
                          <a:pt x="129" y="1034"/>
                        </a:lnTo>
                        <a:lnTo>
                          <a:pt x="79" y="895"/>
                        </a:lnTo>
                        <a:lnTo>
                          <a:pt x="42" y="750"/>
                        </a:lnTo>
                        <a:lnTo>
                          <a:pt x="14" y="596"/>
                        </a:lnTo>
                        <a:lnTo>
                          <a:pt x="1" y="436"/>
                        </a:lnTo>
                        <a:lnTo>
                          <a:pt x="0" y="352"/>
                        </a:lnTo>
                        <a:lnTo>
                          <a:pt x="0" y="0"/>
                        </a:lnTo>
                        <a:lnTo>
                          <a:pt x="268" y="0"/>
                        </a:lnTo>
                        <a:lnTo>
                          <a:pt x="268" y="352"/>
                        </a:lnTo>
                        <a:lnTo>
                          <a:pt x="269" y="423"/>
                        </a:lnTo>
                        <a:lnTo>
                          <a:pt x="281" y="560"/>
                        </a:lnTo>
                        <a:lnTo>
                          <a:pt x="302" y="691"/>
                        </a:lnTo>
                        <a:lnTo>
                          <a:pt x="335" y="815"/>
                        </a:lnTo>
                        <a:lnTo>
                          <a:pt x="379" y="931"/>
                        </a:lnTo>
                        <a:lnTo>
                          <a:pt x="432" y="1044"/>
                        </a:lnTo>
                        <a:lnTo>
                          <a:pt x="492" y="1147"/>
                        </a:lnTo>
                        <a:lnTo>
                          <a:pt x="563" y="1247"/>
                        </a:lnTo>
                        <a:lnTo>
                          <a:pt x="639" y="1338"/>
                        </a:lnTo>
                        <a:lnTo>
                          <a:pt x="724" y="1424"/>
                        </a:lnTo>
                        <a:lnTo>
                          <a:pt x="816" y="1502"/>
                        </a:lnTo>
                        <a:lnTo>
                          <a:pt x="914" y="1575"/>
                        </a:lnTo>
                        <a:lnTo>
                          <a:pt x="1018" y="1641"/>
                        </a:lnTo>
                        <a:lnTo>
                          <a:pt x="1126" y="1700"/>
                        </a:lnTo>
                        <a:lnTo>
                          <a:pt x="1240" y="1754"/>
                        </a:lnTo>
                        <a:lnTo>
                          <a:pt x="1358" y="1801"/>
                        </a:lnTo>
                        <a:lnTo>
                          <a:pt x="1418" y="1821"/>
                        </a:lnTo>
                        <a:lnTo>
                          <a:pt x="1515" y="1852"/>
                        </a:lnTo>
                        <a:lnTo>
                          <a:pt x="1717" y="1901"/>
                        </a:lnTo>
                        <a:lnTo>
                          <a:pt x="1922" y="1932"/>
                        </a:lnTo>
                        <a:lnTo>
                          <a:pt x="2131" y="1950"/>
                        </a:lnTo>
                        <a:lnTo>
                          <a:pt x="2236" y="1950"/>
                        </a:lnTo>
                        <a:lnTo>
                          <a:pt x="2342" y="1950"/>
                        </a:lnTo>
                        <a:lnTo>
                          <a:pt x="2552" y="1932"/>
                        </a:lnTo>
                        <a:lnTo>
                          <a:pt x="2758" y="1901"/>
                        </a:lnTo>
                        <a:lnTo>
                          <a:pt x="2958" y="1852"/>
                        </a:lnTo>
                        <a:lnTo>
                          <a:pt x="3056" y="1821"/>
                        </a:lnTo>
                        <a:lnTo>
                          <a:pt x="3116" y="1800"/>
                        </a:lnTo>
                        <a:lnTo>
                          <a:pt x="3235" y="1754"/>
                        </a:lnTo>
                        <a:lnTo>
                          <a:pt x="3348" y="1700"/>
                        </a:lnTo>
                        <a:lnTo>
                          <a:pt x="3458" y="1640"/>
                        </a:lnTo>
                        <a:lnTo>
                          <a:pt x="3561" y="1574"/>
                        </a:lnTo>
                        <a:lnTo>
                          <a:pt x="3659" y="1502"/>
                        </a:lnTo>
                        <a:lnTo>
                          <a:pt x="3752" y="1423"/>
                        </a:lnTo>
                        <a:lnTo>
                          <a:pt x="3837" y="1338"/>
                        </a:lnTo>
                        <a:lnTo>
                          <a:pt x="3914" y="1245"/>
                        </a:lnTo>
                        <a:lnTo>
                          <a:pt x="3983" y="1147"/>
                        </a:lnTo>
                        <a:lnTo>
                          <a:pt x="4045" y="1042"/>
                        </a:lnTo>
                        <a:lnTo>
                          <a:pt x="4099" y="931"/>
                        </a:lnTo>
                        <a:lnTo>
                          <a:pt x="4142" y="813"/>
                        </a:lnTo>
                        <a:lnTo>
                          <a:pt x="4175" y="689"/>
                        </a:lnTo>
                        <a:lnTo>
                          <a:pt x="4197" y="560"/>
                        </a:lnTo>
                        <a:lnTo>
                          <a:pt x="4210" y="423"/>
                        </a:lnTo>
                        <a:lnTo>
                          <a:pt x="4210" y="352"/>
                        </a:lnTo>
                        <a:lnTo>
                          <a:pt x="4210" y="0"/>
                        </a:lnTo>
                        <a:lnTo>
                          <a:pt x="4477" y="0"/>
                        </a:lnTo>
                        <a:lnTo>
                          <a:pt x="4477" y="0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7" name="Freeform 8">
                    <a:extLst>
                      <a:ext uri="{FF2B5EF4-FFF2-40B4-BE49-F238E27FC236}">
                        <a16:creationId xmlns:a16="http://schemas.microsoft.com/office/drawing/2014/main" id="{EB3AA3DA-CAD1-E3CC-59D9-E7AC3A8452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21" y="2401"/>
                    <a:ext cx="494" cy="494"/>
                  </a:xfrm>
                  <a:custGeom>
                    <a:avLst/>
                    <a:gdLst>
                      <a:gd name="T0" fmla="*/ 778 w 1481"/>
                      <a:gd name="T1" fmla="*/ 0 h 1481"/>
                      <a:gd name="T2" fmla="*/ 925 w 1481"/>
                      <a:gd name="T3" fmla="*/ 23 h 1481"/>
                      <a:gd name="T4" fmla="*/ 1062 w 1481"/>
                      <a:gd name="T5" fmla="*/ 72 h 1481"/>
                      <a:gd name="T6" fmla="*/ 1184 w 1481"/>
                      <a:gd name="T7" fmla="*/ 147 h 1481"/>
                      <a:gd name="T8" fmla="*/ 1289 w 1481"/>
                      <a:gd name="T9" fmla="*/ 242 h 1481"/>
                      <a:gd name="T10" fmla="*/ 1374 w 1481"/>
                      <a:gd name="T11" fmla="*/ 356 h 1481"/>
                      <a:gd name="T12" fmla="*/ 1436 w 1481"/>
                      <a:gd name="T13" fmla="*/ 486 h 1481"/>
                      <a:gd name="T14" fmla="*/ 1472 w 1481"/>
                      <a:gd name="T15" fmla="*/ 627 h 1481"/>
                      <a:gd name="T16" fmla="*/ 1481 w 1481"/>
                      <a:gd name="T17" fmla="*/ 741 h 1481"/>
                      <a:gd name="T18" fmla="*/ 1472 w 1481"/>
                      <a:gd name="T19" fmla="*/ 853 h 1481"/>
                      <a:gd name="T20" fmla="*/ 1436 w 1481"/>
                      <a:gd name="T21" fmla="*/ 996 h 1481"/>
                      <a:gd name="T22" fmla="*/ 1374 w 1481"/>
                      <a:gd name="T23" fmla="*/ 1124 h 1481"/>
                      <a:gd name="T24" fmla="*/ 1289 w 1481"/>
                      <a:gd name="T25" fmla="*/ 1239 h 1481"/>
                      <a:gd name="T26" fmla="*/ 1184 w 1481"/>
                      <a:gd name="T27" fmla="*/ 1334 h 1481"/>
                      <a:gd name="T28" fmla="*/ 1062 w 1481"/>
                      <a:gd name="T29" fmla="*/ 1408 h 1481"/>
                      <a:gd name="T30" fmla="*/ 925 w 1481"/>
                      <a:gd name="T31" fmla="*/ 1458 h 1481"/>
                      <a:gd name="T32" fmla="*/ 778 w 1481"/>
                      <a:gd name="T33" fmla="*/ 1480 h 1481"/>
                      <a:gd name="T34" fmla="*/ 702 w 1481"/>
                      <a:gd name="T35" fmla="*/ 1480 h 1481"/>
                      <a:gd name="T36" fmla="*/ 555 w 1481"/>
                      <a:gd name="T37" fmla="*/ 1458 h 1481"/>
                      <a:gd name="T38" fmla="*/ 419 w 1481"/>
                      <a:gd name="T39" fmla="*/ 1408 h 1481"/>
                      <a:gd name="T40" fmla="*/ 297 w 1481"/>
                      <a:gd name="T41" fmla="*/ 1334 h 1481"/>
                      <a:gd name="T42" fmla="*/ 192 w 1481"/>
                      <a:gd name="T43" fmla="*/ 1239 h 1481"/>
                      <a:gd name="T44" fmla="*/ 107 w 1481"/>
                      <a:gd name="T45" fmla="*/ 1124 h 1481"/>
                      <a:gd name="T46" fmla="*/ 45 w 1481"/>
                      <a:gd name="T47" fmla="*/ 996 h 1481"/>
                      <a:gd name="T48" fmla="*/ 7 w 1481"/>
                      <a:gd name="T49" fmla="*/ 853 h 1481"/>
                      <a:gd name="T50" fmla="*/ 0 w 1481"/>
                      <a:gd name="T51" fmla="*/ 741 h 1481"/>
                      <a:gd name="T52" fmla="*/ 7 w 1481"/>
                      <a:gd name="T53" fmla="*/ 627 h 1481"/>
                      <a:gd name="T54" fmla="*/ 45 w 1481"/>
                      <a:gd name="T55" fmla="*/ 486 h 1481"/>
                      <a:gd name="T56" fmla="*/ 107 w 1481"/>
                      <a:gd name="T57" fmla="*/ 356 h 1481"/>
                      <a:gd name="T58" fmla="*/ 192 w 1481"/>
                      <a:gd name="T59" fmla="*/ 242 h 1481"/>
                      <a:gd name="T60" fmla="*/ 297 w 1481"/>
                      <a:gd name="T61" fmla="*/ 147 h 1481"/>
                      <a:gd name="T62" fmla="*/ 419 w 1481"/>
                      <a:gd name="T63" fmla="*/ 72 h 1481"/>
                      <a:gd name="T64" fmla="*/ 555 w 1481"/>
                      <a:gd name="T65" fmla="*/ 23 h 1481"/>
                      <a:gd name="T66" fmla="*/ 702 w 1481"/>
                      <a:gd name="T67" fmla="*/ 0 h 1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481" h="1481">
                        <a:moveTo>
                          <a:pt x="740" y="0"/>
                        </a:moveTo>
                        <a:lnTo>
                          <a:pt x="778" y="0"/>
                        </a:lnTo>
                        <a:lnTo>
                          <a:pt x="853" y="8"/>
                        </a:lnTo>
                        <a:lnTo>
                          <a:pt x="925" y="23"/>
                        </a:lnTo>
                        <a:lnTo>
                          <a:pt x="995" y="45"/>
                        </a:lnTo>
                        <a:lnTo>
                          <a:pt x="1062" y="72"/>
                        </a:lnTo>
                        <a:lnTo>
                          <a:pt x="1125" y="107"/>
                        </a:lnTo>
                        <a:lnTo>
                          <a:pt x="1184" y="147"/>
                        </a:lnTo>
                        <a:lnTo>
                          <a:pt x="1239" y="192"/>
                        </a:lnTo>
                        <a:lnTo>
                          <a:pt x="1289" y="242"/>
                        </a:lnTo>
                        <a:lnTo>
                          <a:pt x="1334" y="297"/>
                        </a:lnTo>
                        <a:lnTo>
                          <a:pt x="1374" y="356"/>
                        </a:lnTo>
                        <a:lnTo>
                          <a:pt x="1407" y="420"/>
                        </a:lnTo>
                        <a:lnTo>
                          <a:pt x="1436" y="486"/>
                        </a:lnTo>
                        <a:lnTo>
                          <a:pt x="1458" y="555"/>
                        </a:lnTo>
                        <a:lnTo>
                          <a:pt x="1472" y="627"/>
                        </a:lnTo>
                        <a:lnTo>
                          <a:pt x="1481" y="702"/>
                        </a:lnTo>
                        <a:lnTo>
                          <a:pt x="1481" y="741"/>
                        </a:lnTo>
                        <a:lnTo>
                          <a:pt x="1481" y="778"/>
                        </a:lnTo>
                        <a:lnTo>
                          <a:pt x="1472" y="853"/>
                        </a:lnTo>
                        <a:lnTo>
                          <a:pt x="1458" y="925"/>
                        </a:lnTo>
                        <a:lnTo>
                          <a:pt x="1436" y="996"/>
                        </a:lnTo>
                        <a:lnTo>
                          <a:pt x="1407" y="1062"/>
                        </a:lnTo>
                        <a:lnTo>
                          <a:pt x="1374" y="1124"/>
                        </a:lnTo>
                        <a:lnTo>
                          <a:pt x="1334" y="1183"/>
                        </a:lnTo>
                        <a:lnTo>
                          <a:pt x="1289" y="1239"/>
                        </a:lnTo>
                        <a:lnTo>
                          <a:pt x="1239" y="1288"/>
                        </a:lnTo>
                        <a:lnTo>
                          <a:pt x="1184" y="1334"/>
                        </a:lnTo>
                        <a:lnTo>
                          <a:pt x="1125" y="1374"/>
                        </a:lnTo>
                        <a:lnTo>
                          <a:pt x="1062" y="1408"/>
                        </a:lnTo>
                        <a:lnTo>
                          <a:pt x="995" y="1436"/>
                        </a:lnTo>
                        <a:lnTo>
                          <a:pt x="925" y="1458"/>
                        </a:lnTo>
                        <a:lnTo>
                          <a:pt x="853" y="1472"/>
                        </a:lnTo>
                        <a:lnTo>
                          <a:pt x="778" y="1480"/>
                        </a:lnTo>
                        <a:lnTo>
                          <a:pt x="740" y="1481"/>
                        </a:lnTo>
                        <a:lnTo>
                          <a:pt x="702" y="1480"/>
                        </a:lnTo>
                        <a:lnTo>
                          <a:pt x="627" y="1472"/>
                        </a:lnTo>
                        <a:lnTo>
                          <a:pt x="555" y="1458"/>
                        </a:lnTo>
                        <a:lnTo>
                          <a:pt x="485" y="1436"/>
                        </a:lnTo>
                        <a:lnTo>
                          <a:pt x="419" y="1408"/>
                        </a:lnTo>
                        <a:lnTo>
                          <a:pt x="356" y="1374"/>
                        </a:lnTo>
                        <a:lnTo>
                          <a:pt x="297" y="1334"/>
                        </a:lnTo>
                        <a:lnTo>
                          <a:pt x="242" y="1288"/>
                        </a:lnTo>
                        <a:lnTo>
                          <a:pt x="192" y="1239"/>
                        </a:lnTo>
                        <a:lnTo>
                          <a:pt x="147" y="1183"/>
                        </a:lnTo>
                        <a:lnTo>
                          <a:pt x="107" y="1124"/>
                        </a:lnTo>
                        <a:lnTo>
                          <a:pt x="72" y="1062"/>
                        </a:lnTo>
                        <a:lnTo>
                          <a:pt x="45" y="996"/>
                        </a:lnTo>
                        <a:lnTo>
                          <a:pt x="23" y="925"/>
                        </a:lnTo>
                        <a:lnTo>
                          <a:pt x="7" y="853"/>
                        </a:lnTo>
                        <a:lnTo>
                          <a:pt x="0" y="778"/>
                        </a:lnTo>
                        <a:lnTo>
                          <a:pt x="0" y="741"/>
                        </a:lnTo>
                        <a:lnTo>
                          <a:pt x="0" y="702"/>
                        </a:lnTo>
                        <a:lnTo>
                          <a:pt x="7" y="627"/>
                        </a:lnTo>
                        <a:lnTo>
                          <a:pt x="23" y="555"/>
                        </a:lnTo>
                        <a:lnTo>
                          <a:pt x="45" y="486"/>
                        </a:lnTo>
                        <a:lnTo>
                          <a:pt x="72" y="420"/>
                        </a:lnTo>
                        <a:lnTo>
                          <a:pt x="107" y="356"/>
                        </a:lnTo>
                        <a:lnTo>
                          <a:pt x="147" y="297"/>
                        </a:lnTo>
                        <a:lnTo>
                          <a:pt x="192" y="242"/>
                        </a:lnTo>
                        <a:lnTo>
                          <a:pt x="242" y="192"/>
                        </a:lnTo>
                        <a:lnTo>
                          <a:pt x="297" y="147"/>
                        </a:lnTo>
                        <a:lnTo>
                          <a:pt x="356" y="107"/>
                        </a:lnTo>
                        <a:lnTo>
                          <a:pt x="419" y="72"/>
                        </a:lnTo>
                        <a:lnTo>
                          <a:pt x="485" y="45"/>
                        </a:lnTo>
                        <a:lnTo>
                          <a:pt x="555" y="23"/>
                        </a:lnTo>
                        <a:lnTo>
                          <a:pt x="627" y="8"/>
                        </a:lnTo>
                        <a:lnTo>
                          <a:pt x="702" y="0"/>
                        </a:lnTo>
                        <a:lnTo>
                          <a:pt x="740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8" name="Freeform 9">
                    <a:extLst>
                      <a:ext uri="{FF2B5EF4-FFF2-40B4-BE49-F238E27FC236}">
                        <a16:creationId xmlns:a16="http://schemas.microsoft.com/office/drawing/2014/main" id="{508C3E51-3114-F39B-FCCF-D435518998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3" y="2433"/>
                    <a:ext cx="430" cy="430"/>
                  </a:xfrm>
                  <a:custGeom>
                    <a:avLst/>
                    <a:gdLst>
                      <a:gd name="T0" fmla="*/ 646 w 1292"/>
                      <a:gd name="T1" fmla="*/ 0 h 1292"/>
                      <a:gd name="T2" fmla="*/ 713 w 1292"/>
                      <a:gd name="T3" fmla="*/ 3 h 1292"/>
                      <a:gd name="T4" fmla="*/ 839 w 1292"/>
                      <a:gd name="T5" fmla="*/ 29 h 1292"/>
                      <a:gd name="T6" fmla="*/ 955 w 1292"/>
                      <a:gd name="T7" fmla="*/ 78 h 1292"/>
                      <a:gd name="T8" fmla="*/ 1058 w 1292"/>
                      <a:gd name="T9" fmla="*/ 147 h 1292"/>
                      <a:gd name="T10" fmla="*/ 1145 w 1292"/>
                      <a:gd name="T11" fmla="*/ 235 h 1292"/>
                      <a:gd name="T12" fmla="*/ 1215 w 1292"/>
                      <a:gd name="T13" fmla="*/ 337 h 1292"/>
                      <a:gd name="T14" fmla="*/ 1264 w 1292"/>
                      <a:gd name="T15" fmla="*/ 454 h 1292"/>
                      <a:gd name="T16" fmla="*/ 1290 w 1292"/>
                      <a:gd name="T17" fmla="*/ 580 h 1292"/>
                      <a:gd name="T18" fmla="*/ 1292 w 1292"/>
                      <a:gd name="T19" fmla="*/ 647 h 1292"/>
                      <a:gd name="T20" fmla="*/ 1290 w 1292"/>
                      <a:gd name="T21" fmla="*/ 713 h 1292"/>
                      <a:gd name="T22" fmla="*/ 1264 w 1292"/>
                      <a:gd name="T23" fmla="*/ 838 h 1292"/>
                      <a:gd name="T24" fmla="*/ 1215 w 1292"/>
                      <a:gd name="T25" fmla="*/ 955 h 1292"/>
                      <a:gd name="T26" fmla="*/ 1145 w 1292"/>
                      <a:gd name="T27" fmla="*/ 1057 h 1292"/>
                      <a:gd name="T28" fmla="*/ 1058 w 1292"/>
                      <a:gd name="T29" fmla="*/ 1145 h 1292"/>
                      <a:gd name="T30" fmla="*/ 955 w 1292"/>
                      <a:gd name="T31" fmla="*/ 1216 h 1292"/>
                      <a:gd name="T32" fmla="*/ 839 w 1292"/>
                      <a:gd name="T33" fmla="*/ 1265 h 1292"/>
                      <a:gd name="T34" fmla="*/ 713 w 1292"/>
                      <a:gd name="T35" fmla="*/ 1290 h 1292"/>
                      <a:gd name="T36" fmla="*/ 646 w 1292"/>
                      <a:gd name="T37" fmla="*/ 1292 h 1292"/>
                      <a:gd name="T38" fmla="*/ 580 w 1292"/>
                      <a:gd name="T39" fmla="*/ 1290 h 1292"/>
                      <a:gd name="T40" fmla="*/ 453 w 1292"/>
                      <a:gd name="T41" fmla="*/ 1265 h 1292"/>
                      <a:gd name="T42" fmla="*/ 338 w 1292"/>
                      <a:gd name="T43" fmla="*/ 1216 h 1292"/>
                      <a:gd name="T44" fmla="*/ 234 w 1292"/>
                      <a:gd name="T45" fmla="*/ 1145 h 1292"/>
                      <a:gd name="T46" fmla="*/ 147 w 1292"/>
                      <a:gd name="T47" fmla="*/ 1057 h 1292"/>
                      <a:gd name="T48" fmla="*/ 77 w 1292"/>
                      <a:gd name="T49" fmla="*/ 955 h 1292"/>
                      <a:gd name="T50" fmla="*/ 29 w 1292"/>
                      <a:gd name="T51" fmla="*/ 838 h 1292"/>
                      <a:gd name="T52" fmla="*/ 3 w 1292"/>
                      <a:gd name="T53" fmla="*/ 713 h 1292"/>
                      <a:gd name="T54" fmla="*/ 0 w 1292"/>
                      <a:gd name="T55" fmla="*/ 647 h 1292"/>
                      <a:gd name="T56" fmla="*/ 3 w 1292"/>
                      <a:gd name="T57" fmla="*/ 580 h 1292"/>
                      <a:gd name="T58" fmla="*/ 29 w 1292"/>
                      <a:gd name="T59" fmla="*/ 454 h 1292"/>
                      <a:gd name="T60" fmla="*/ 77 w 1292"/>
                      <a:gd name="T61" fmla="*/ 337 h 1292"/>
                      <a:gd name="T62" fmla="*/ 147 w 1292"/>
                      <a:gd name="T63" fmla="*/ 235 h 1292"/>
                      <a:gd name="T64" fmla="*/ 234 w 1292"/>
                      <a:gd name="T65" fmla="*/ 147 h 1292"/>
                      <a:gd name="T66" fmla="*/ 338 w 1292"/>
                      <a:gd name="T67" fmla="*/ 78 h 1292"/>
                      <a:gd name="T68" fmla="*/ 453 w 1292"/>
                      <a:gd name="T69" fmla="*/ 29 h 1292"/>
                      <a:gd name="T70" fmla="*/ 580 w 1292"/>
                      <a:gd name="T71" fmla="*/ 3 h 1292"/>
                      <a:gd name="T72" fmla="*/ 646 w 1292"/>
                      <a:gd name="T73" fmla="*/ 0 h 1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292" h="1292">
                        <a:moveTo>
                          <a:pt x="646" y="0"/>
                        </a:moveTo>
                        <a:lnTo>
                          <a:pt x="713" y="3"/>
                        </a:lnTo>
                        <a:lnTo>
                          <a:pt x="839" y="29"/>
                        </a:lnTo>
                        <a:lnTo>
                          <a:pt x="955" y="78"/>
                        </a:lnTo>
                        <a:lnTo>
                          <a:pt x="1058" y="147"/>
                        </a:lnTo>
                        <a:lnTo>
                          <a:pt x="1145" y="235"/>
                        </a:lnTo>
                        <a:lnTo>
                          <a:pt x="1215" y="337"/>
                        </a:lnTo>
                        <a:lnTo>
                          <a:pt x="1264" y="454"/>
                        </a:lnTo>
                        <a:lnTo>
                          <a:pt x="1290" y="580"/>
                        </a:lnTo>
                        <a:lnTo>
                          <a:pt x="1292" y="647"/>
                        </a:lnTo>
                        <a:lnTo>
                          <a:pt x="1290" y="713"/>
                        </a:lnTo>
                        <a:lnTo>
                          <a:pt x="1264" y="838"/>
                        </a:lnTo>
                        <a:lnTo>
                          <a:pt x="1215" y="955"/>
                        </a:lnTo>
                        <a:lnTo>
                          <a:pt x="1145" y="1057"/>
                        </a:lnTo>
                        <a:lnTo>
                          <a:pt x="1058" y="1145"/>
                        </a:lnTo>
                        <a:lnTo>
                          <a:pt x="955" y="1216"/>
                        </a:lnTo>
                        <a:lnTo>
                          <a:pt x="839" y="1265"/>
                        </a:lnTo>
                        <a:lnTo>
                          <a:pt x="713" y="1290"/>
                        </a:lnTo>
                        <a:lnTo>
                          <a:pt x="646" y="1292"/>
                        </a:lnTo>
                        <a:lnTo>
                          <a:pt x="580" y="1290"/>
                        </a:lnTo>
                        <a:lnTo>
                          <a:pt x="453" y="1265"/>
                        </a:lnTo>
                        <a:lnTo>
                          <a:pt x="338" y="1216"/>
                        </a:lnTo>
                        <a:lnTo>
                          <a:pt x="234" y="1145"/>
                        </a:lnTo>
                        <a:lnTo>
                          <a:pt x="147" y="1057"/>
                        </a:lnTo>
                        <a:lnTo>
                          <a:pt x="77" y="955"/>
                        </a:lnTo>
                        <a:lnTo>
                          <a:pt x="29" y="838"/>
                        </a:lnTo>
                        <a:lnTo>
                          <a:pt x="3" y="713"/>
                        </a:lnTo>
                        <a:lnTo>
                          <a:pt x="0" y="647"/>
                        </a:lnTo>
                        <a:lnTo>
                          <a:pt x="3" y="580"/>
                        </a:lnTo>
                        <a:lnTo>
                          <a:pt x="29" y="454"/>
                        </a:lnTo>
                        <a:lnTo>
                          <a:pt x="77" y="337"/>
                        </a:lnTo>
                        <a:lnTo>
                          <a:pt x="147" y="235"/>
                        </a:lnTo>
                        <a:lnTo>
                          <a:pt x="234" y="147"/>
                        </a:lnTo>
                        <a:lnTo>
                          <a:pt x="338" y="78"/>
                        </a:lnTo>
                        <a:lnTo>
                          <a:pt x="453" y="29"/>
                        </a:lnTo>
                        <a:lnTo>
                          <a:pt x="580" y="3"/>
                        </a:lnTo>
                        <a:lnTo>
                          <a:pt x="646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89" name="Freeform 10">
                    <a:extLst>
                      <a:ext uri="{FF2B5EF4-FFF2-40B4-BE49-F238E27FC236}">
                        <a16:creationId xmlns:a16="http://schemas.microsoft.com/office/drawing/2014/main" id="{4CCEB683-C5ED-81EE-FBDA-83C61CD6FD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99" y="2479"/>
                    <a:ext cx="339" cy="339"/>
                  </a:xfrm>
                  <a:custGeom>
                    <a:avLst/>
                    <a:gdLst>
                      <a:gd name="T0" fmla="*/ 508 w 1017"/>
                      <a:gd name="T1" fmla="*/ 0 h 1017"/>
                      <a:gd name="T2" fmla="*/ 560 w 1017"/>
                      <a:gd name="T3" fmla="*/ 2 h 1017"/>
                      <a:gd name="T4" fmla="*/ 660 w 1017"/>
                      <a:gd name="T5" fmla="*/ 22 h 1017"/>
                      <a:gd name="T6" fmla="*/ 750 w 1017"/>
                      <a:gd name="T7" fmla="*/ 61 h 1017"/>
                      <a:gd name="T8" fmla="*/ 832 w 1017"/>
                      <a:gd name="T9" fmla="*/ 116 h 1017"/>
                      <a:gd name="T10" fmla="*/ 902 w 1017"/>
                      <a:gd name="T11" fmla="*/ 185 h 1017"/>
                      <a:gd name="T12" fmla="*/ 956 w 1017"/>
                      <a:gd name="T13" fmla="*/ 265 h 1017"/>
                      <a:gd name="T14" fmla="*/ 995 w 1017"/>
                      <a:gd name="T15" fmla="*/ 356 h 1017"/>
                      <a:gd name="T16" fmla="*/ 1015 w 1017"/>
                      <a:gd name="T17" fmla="*/ 455 h 1017"/>
                      <a:gd name="T18" fmla="*/ 1017 w 1017"/>
                      <a:gd name="T19" fmla="*/ 509 h 1017"/>
                      <a:gd name="T20" fmla="*/ 1015 w 1017"/>
                      <a:gd name="T21" fmla="*/ 561 h 1017"/>
                      <a:gd name="T22" fmla="*/ 995 w 1017"/>
                      <a:gd name="T23" fmla="*/ 660 h 1017"/>
                      <a:gd name="T24" fmla="*/ 956 w 1017"/>
                      <a:gd name="T25" fmla="*/ 751 h 1017"/>
                      <a:gd name="T26" fmla="*/ 902 w 1017"/>
                      <a:gd name="T27" fmla="*/ 833 h 1017"/>
                      <a:gd name="T28" fmla="*/ 832 w 1017"/>
                      <a:gd name="T29" fmla="*/ 902 h 1017"/>
                      <a:gd name="T30" fmla="*/ 750 w 1017"/>
                      <a:gd name="T31" fmla="*/ 957 h 1017"/>
                      <a:gd name="T32" fmla="*/ 660 w 1017"/>
                      <a:gd name="T33" fmla="*/ 994 h 1017"/>
                      <a:gd name="T34" fmla="*/ 560 w 1017"/>
                      <a:gd name="T35" fmla="*/ 1016 h 1017"/>
                      <a:gd name="T36" fmla="*/ 508 w 1017"/>
                      <a:gd name="T37" fmla="*/ 1017 h 1017"/>
                      <a:gd name="T38" fmla="*/ 457 w 1017"/>
                      <a:gd name="T39" fmla="*/ 1016 h 1017"/>
                      <a:gd name="T40" fmla="*/ 357 w 1017"/>
                      <a:gd name="T41" fmla="*/ 994 h 1017"/>
                      <a:gd name="T42" fmla="*/ 265 w 1017"/>
                      <a:gd name="T43" fmla="*/ 957 h 1017"/>
                      <a:gd name="T44" fmla="*/ 184 w 1017"/>
                      <a:gd name="T45" fmla="*/ 902 h 1017"/>
                      <a:gd name="T46" fmla="*/ 115 w 1017"/>
                      <a:gd name="T47" fmla="*/ 833 h 1017"/>
                      <a:gd name="T48" fmla="*/ 60 w 1017"/>
                      <a:gd name="T49" fmla="*/ 751 h 1017"/>
                      <a:gd name="T50" fmla="*/ 22 w 1017"/>
                      <a:gd name="T51" fmla="*/ 660 h 1017"/>
                      <a:gd name="T52" fmla="*/ 1 w 1017"/>
                      <a:gd name="T53" fmla="*/ 561 h 1017"/>
                      <a:gd name="T54" fmla="*/ 0 w 1017"/>
                      <a:gd name="T55" fmla="*/ 509 h 1017"/>
                      <a:gd name="T56" fmla="*/ 1 w 1017"/>
                      <a:gd name="T57" fmla="*/ 455 h 1017"/>
                      <a:gd name="T58" fmla="*/ 22 w 1017"/>
                      <a:gd name="T59" fmla="*/ 356 h 1017"/>
                      <a:gd name="T60" fmla="*/ 60 w 1017"/>
                      <a:gd name="T61" fmla="*/ 265 h 1017"/>
                      <a:gd name="T62" fmla="*/ 115 w 1017"/>
                      <a:gd name="T63" fmla="*/ 185 h 1017"/>
                      <a:gd name="T64" fmla="*/ 184 w 1017"/>
                      <a:gd name="T65" fmla="*/ 116 h 1017"/>
                      <a:gd name="T66" fmla="*/ 265 w 1017"/>
                      <a:gd name="T67" fmla="*/ 61 h 1017"/>
                      <a:gd name="T68" fmla="*/ 357 w 1017"/>
                      <a:gd name="T69" fmla="*/ 22 h 1017"/>
                      <a:gd name="T70" fmla="*/ 457 w 1017"/>
                      <a:gd name="T71" fmla="*/ 2 h 1017"/>
                      <a:gd name="T72" fmla="*/ 508 w 1017"/>
                      <a:gd name="T73" fmla="*/ 0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017" h="1017">
                        <a:moveTo>
                          <a:pt x="508" y="0"/>
                        </a:moveTo>
                        <a:lnTo>
                          <a:pt x="560" y="2"/>
                        </a:lnTo>
                        <a:lnTo>
                          <a:pt x="660" y="22"/>
                        </a:lnTo>
                        <a:lnTo>
                          <a:pt x="750" y="61"/>
                        </a:lnTo>
                        <a:lnTo>
                          <a:pt x="832" y="116"/>
                        </a:lnTo>
                        <a:lnTo>
                          <a:pt x="902" y="185"/>
                        </a:lnTo>
                        <a:lnTo>
                          <a:pt x="956" y="265"/>
                        </a:lnTo>
                        <a:lnTo>
                          <a:pt x="995" y="356"/>
                        </a:lnTo>
                        <a:lnTo>
                          <a:pt x="1015" y="455"/>
                        </a:lnTo>
                        <a:lnTo>
                          <a:pt x="1017" y="509"/>
                        </a:lnTo>
                        <a:lnTo>
                          <a:pt x="1015" y="561"/>
                        </a:lnTo>
                        <a:lnTo>
                          <a:pt x="995" y="660"/>
                        </a:lnTo>
                        <a:lnTo>
                          <a:pt x="956" y="751"/>
                        </a:lnTo>
                        <a:lnTo>
                          <a:pt x="902" y="833"/>
                        </a:lnTo>
                        <a:lnTo>
                          <a:pt x="832" y="902"/>
                        </a:lnTo>
                        <a:lnTo>
                          <a:pt x="750" y="957"/>
                        </a:lnTo>
                        <a:lnTo>
                          <a:pt x="660" y="994"/>
                        </a:lnTo>
                        <a:lnTo>
                          <a:pt x="560" y="1016"/>
                        </a:lnTo>
                        <a:lnTo>
                          <a:pt x="508" y="1017"/>
                        </a:lnTo>
                        <a:lnTo>
                          <a:pt x="457" y="1016"/>
                        </a:lnTo>
                        <a:lnTo>
                          <a:pt x="357" y="994"/>
                        </a:lnTo>
                        <a:lnTo>
                          <a:pt x="265" y="957"/>
                        </a:lnTo>
                        <a:lnTo>
                          <a:pt x="184" y="902"/>
                        </a:lnTo>
                        <a:lnTo>
                          <a:pt x="115" y="833"/>
                        </a:lnTo>
                        <a:lnTo>
                          <a:pt x="60" y="751"/>
                        </a:lnTo>
                        <a:lnTo>
                          <a:pt x="22" y="660"/>
                        </a:lnTo>
                        <a:lnTo>
                          <a:pt x="1" y="561"/>
                        </a:lnTo>
                        <a:lnTo>
                          <a:pt x="0" y="509"/>
                        </a:lnTo>
                        <a:lnTo>
                          <a:pt x="1" y="455"/>
                        </a:lnTo>
                        <a:lnTo>
                          <a:pt x="22" y="356"/>
                        </a:lnTo>
                        <a:lnTo>
                          <a:pt x="60" y="265"/>
                        </a:lnTo>
                        <a:lnTo>
                          <a:pt x="115" y="185"/>
                        </a:lnTo>
                        <a:lnTo>
                          <a:pt x="184" y="116"/>
                        </a:lnTo>
                        <a:lnTo>
                          <a:pt x="265" y="61"/>
                        </a:lnTo>
                        <a:lnTo>
                          <a:pt x="357" y="22"/>
                        </a:lnTo>
                        <a:lnTo>
                          <a:pt x="457" y="2"/>
                        </a:lnTo>
                        <a:lnTo>
                          <a:pt x="508" y="0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0" name="Freeform 11">
                    <a:extLst>
                      <a:ext uri="{FF2B5EF4-FFF2-40B4-BE49-F238E27FC236}">
                        <a16:creationId xmlns:a16="http://schemas.microsoft.com/office/drawing/2014/main" id="{1FA8ED5E-9329-7495-F5FA-9883AAF866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58" cy="257"/>
                  </a:xfrm>
                  <a:custGeom>
                    <a:avLst/>
                    <a:gdLst>
                      <a:gd name="T0" fmla="*/ 386 w 772"/>
                      <a:gd name="T1" fmla="*/ 0 h 772"/>
                      <a:gd name="T2" fmla="*/ 425 w 772"/>
                      <a:gd name="T3" fmla="*/ 1 h 772"/>
                      <a:gd name="T4" fmla="*/ 502 w 772"/>
                      <a:gd name="T5" fmla="*/ 16 h 772"/>
                      <a:gd name="T6" fmla="*/ 571 w 772"/>
                      <a:gd name="T7" fmla="*/ 46 h 772"/>
                      <a:gd name="T8" fmla="*/ 633 w 772"/>
                      <a:gd name="T9" fmla="*/ 88 h 772"/>
                      <a:gd name="T10" fmla="*/ 685 w 772"/>
                      <a:gd name="T11" fmla="*/ 139 h 772"/>
                      <a:gd name="T12" fmla="*/ 726 w 772"/>
                      <a:gd name="T13" fmla="*/ 201 h 772"/>
                      <a:gd name="T14" fmla="*/ 755 w 772"/>
                      <a:gd name="T15" fmla="*/ 270 h 772"/>
                      <a:gd name="T16" fmla="*/ 771 w 772"/>
                      <a:gd name="T17" fmla="*/ 345 h 772"/>
                      <a:gd name="T18" fmla="*/ 772 w 772"/>
                      <a:gd name="T19" fmla="*/ 386 h 772"/>
                      <a:gd name="T20" fmla="*/ 771 w 772"/>
                      <a:gd name="T21" fmla="*/ 425 h 772"/>
                      <a:gd name="T22" fmla="*/ 755 w 772"/>
                      <a:gd name="T23" fmla="*/ 501 h 772"/>
                      <a:gd name="T24" fmla="*/ 726 w 772"/>
                      <a:gd name="T25" fmla="*/ 570 h 772"/>
                      <a:gd name="T26" fmla="*/ 685 w 772"/>
                      <a:gd name="T27" fmla="*/ 631 h 772"/>
                      <a:gd name="T28" fmla="*/ 633 w 772"/>
                      <a:gd name="T29" fmla="*/ 684 h 772"/>
                      <a:gd name="T30" fmla="*/ 571 w 772"/>
                      <a:gd name="T31" fmla="*/ 726 h 772"/>
                      <a:gd name="T32" fmla="*/ 502 w 772"/>
                      <a:gd name="T33" fmla="*/ 754 h 772"/>
                      <a:gd name="T34" fmla="*/ 425 w 772"/>
                      <a:gd name="T35" fmla="*/ 770 h 772"/>
                      <a:gd name="T36" fmla="*/ 386 w 772"/>
                      <a:gd name="T37" fmla="*/ 772 h 772"/>
                      <a:gd name="T38" fmla="*/ 346 w 772"/>
                      <a:gd name="T39" fmla="*/ 770 h 772"/>
                      <a:gd name="T40" fmla="*/ 271 w 772"/>
                      <a:gd name="T41" fmla="*/ 754 h 772"/>
                      <a:gd name="T42" fmla="*/ 202 w 772"/>
                      <a:gd name="T43" fmla="*/ 726 h 772"/>
                      <a:gd name="T44" fmla="*/ 140 w 772"/>
                      <a:gd name="T45" fmla="*/ 684 h 772"/>
                      <a:gd name="T46" fmla="*/ 88 w 772"/>
                      <a:gd name="T47" fmla="*/ 631 h 772"/>
                      <a:gd name="T48" fmla="*/ 46 w 772"/>
                      <a:gd name="T49" fmla="*/ 570 h 772"/>
                      <a:gd name="T50" fmla="*/ 16 w 772"/>
                      <a:gd name="T51" fmla="*/ 501 h 772"/>
                      <a:gd name="T52" fmla="*/ 2 w 772"/>
                      <a:gd name="T53" fmla="*/ 425 h 772"/>
                      <a:gd name="T54" fmla="*/ 0 w 772"/>
                      <a:gd name="T55" fmla="*/ 386 h 772"/>
                      <a:gd name="T56" fmla="*/ 2 w 772"/>
                      <a:gd name="T57" fmla="*/ 345 h 772"/>
                      <a:gd name="T58" fmla="*/ 16 w 772"/>
                      <a:gd name="T59" fmla="*/ 270 h 772"/>
                      <a:gd name="T60" fmla="*/ 46 w 772"/>
                      <a:gd name="T61" fmla="*/ 201 h 772"/>
                      <a:gd name="T62" fmla="*/ 88 w 772"/>
                      <a:gd name="T63" fmla="*/ 139 h 772"/>
                      <a:gd name="T64" fmla="*/ 140 w 772"/>
                      <a:gd name="T65" fmla="*/ 88 h 772"/>
                      <a:gd name="T66" fmla="*/ 202 w 772"/>
                      <a:gd name="T67" fmla="*/ 46 h 772"/>
                      <a:gd name="T68" fmla="*/ 271 w 772"/>
                      <a:gd name="T69" fmla="*/ 16 h 772"/>
                      <a:gd name="T70" fmla="*/ 346 w 772"/>
                      <a:gd name="T71" fmla="*/ 1 h 772"/>
                      <a:gd name="T72" fmla="*/ 386 w 772"/>
                      <a:gd name="T73" fmla="*/ 0 h 7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72" h="772">
                        <a:moveTo>
                          <a:pt x="386" y="0"/>
                        </a:moveTo>
                        <a:lnTo>
                          <a:pt x="425" y="1"/>
                        </a:lnTo>
                        <a:lnTo>
                          <a:pt x="502" y="16"/>
                        </a:lnTo>
                        <a:lnTo>
                          <a:pt x="571" y="46"/>
                        </a:lnTo>
                        <a:lnTo>
                          <a:pt x="633" y="88"/>
                        </a:lnTo>
                        <a:lnTo>
                          <a:pt x="685" y="139"/>
                        </a:lnTo>
                        <a:lnTo>
                          <a:pt x="726" y="201"/>
                        </a:lnTo>
                        <a:lnTo>
                          <a:pt x="755" y="270"/>
                        </a:lnTo>
                        <a:lnTo>
                          <a:pt x="771" y="345"/>
                        </a:lnTo>
                        <a:lnTo>
                          <a:pt x="772" y="386"/>
                        </a:lnTo>
                        <a:lnTo>
                          <a:pt x="771" y="425"/>
                        </a:lnTo>
                        <a:lnTo>
                          <a:pt x="755" y="501"/>
                        </a:lnTo>
                        <a:lnTo>
                          <a:pt x="726" y="570"/>
                        </a:lnTo>
                        <a:lnTo>
                          <a:pt x="685" y="631"/>
                        </a:lnTo>
                        <a:lnTo>
                          <a:pt x="633" y="684"/>
                        </a:lnTo>
                        <a:lnTo>
                          <a:pt x="571" y="726"/>
                        </a:lnTo>
                        <a:lnTo>
                          <a:pt x="502" y="754"/>
                        </a:lnTo>
                        <a:lnTo>
                          <a:pt x="425" y="770"/>
                        </a:lnTo>
                        <a:lnTo>
                          <a:pt x="386" y="772"/>
                        </a:lnTo>
                        <a:lnTo>
                          <a:pt x="346" y="770"/>
                        </a:lnTo>
                        <a:lnTo>
                          <a:pt x="271" y="754"/>
                        </a:lnTo>
                        <a:lnTo>
                          <a:pt x="202" y="726"/>
                        </a:lnTo>
                        <a:lnTo>
                          <a:pt x="140" y="684"/>
                        </a:lnTo>
                        <a:lnTo>
                          <a:pt x="88" y="631"/>
                        </a:lnTo>
                        <a:lnTo>
                          <a:pt x="46" y="570"/>
                        </a:lnTo>
                        <a:lnTo>
                          <a:pt x="16" y="501"/>
                        </a:lnTo>
                        <a:lnTo>
                          <a:pt x="2" y="425"/>
                        </a:lnTo>
                        <a:lnTo>
                          <a:pt x="0" y="386"/>
                        </a:lnTo>
                        <a:lnTo>
                          <a:pt x="2" y="345"/>
                        </a:lnTo>
                        <a:lnTo>
                          <a:pt x="16" y="270"/>
                        </a:lnTo>
                        <a:lnTo>
                          <a:pt x="46" y="201"/>
                        </a:lnTo>
                        <a:lnTo>
                          <a:pt x="88" y="139"/>
                        </a:lnTo>
                        <a:lnTo>
                          <a:pt x="140" y="88"/>
                        </a:lnTo>
                        <a:lnTo>
                          <a:pt x="202" y="46"/>
                        </a:lnTo>
                        <a:lnTo>
                          <a:pt x="271" y="16"/>
                        </a:lnTo>
                        <a:lnTo>
                          <a:pt x="346" y="1"/>
                        </a:lnTo>
                        <a:lnTo>
                          <a:pt x="386" y="0"/>
                        </a:lnTo>
                        <a:close/>
                      </a:path>
                    </a:pathLst>
                  </a:custGeom>
                  <a:solidFill>
                    <a:srgbClr val="EEEF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1" name="Rectangle 12">
                    <a:extLst>
                      <a:ext uri="{FF2B5EF4-FFF2-40B4-BE49-F238E27FC236}">
                        <a16:creationId xmlns:a16="http://schemas.microsoft.com/office/drawing/2014/main" id="{AEF0FE8A-75C7-945B-4500-8148396461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34" y="2735"/>
                    <a:ext cx="69" cy="215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2" name="Freeform 13">
                    <a:extLst>
                      <a:ext uri="{FF2B5EF4-FFF2-40B4-BE49-F238E27FC236}">
                        <a16:creationId xmlns:a16="http://schemas.microsoft.com/office/drawing/2014/main" id="{90A5E885-50A3-7627-493E-B2DA647A5D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9" y="2255"/>
                    <a:ext cx="1271" cy="153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3" name="Freeform 14">
                    <a:extLst>
                      <a:ext uri="{FF2B5EF4-FFF2-40B4-BE49-F238E27FC236}">
                        <a16:creationId xmlns:a16="http://schemas.microsoft.com/office/drawing/2014/main" id="{7DA6F96F-1A21-C22D-33AD-B3924B2108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9" y="536"/>
                    <a:ext cx="208" cy="150"/>
                  </a:xfrm>
                  <a:custGeom>
                    <a:avLst/>
                    <a:gdLst>
                      <a:gd name="T0" fmla="*/ 0 w 626"/>
                      <a:gd name="T1" fmla="*/ 111 h 449"/>
                      <a:gd name="T2" fmla="*/ 208 w 626"/>
                      <a:gd name="T3" fmla="*/ 111 h 449"/>
                      <a:gd name="T4" fmla="*/ 224 w 626"/>
                      <a:gd name="T5" fmla="*/ 86 h 449"/>
                      <a:gd name="T6" fmla="*/ 265 w 626"/>
                      <a:gd name="T7" fmla="*/ 46 h 449"/>
                      <a:gd name="T8" fmla="*/ 315 w 626"/>
                      <a:gd name="T9" fmla="*/ 17 h 449"/>
                      <a:gd name="T10" fmla="*/ 371 w 626"/>
                      <a:gd name="T11" fmla="*/ 1 h 449"/>
                      <a:gd name="T12" fmla="*/ 403 w 626"/>
                      <a:gd name="T13" fmla="*/ 0 h 449"/>
                      <a:gd name="T14" fmla="*/ 426 w 626"/>
                      <a:gd name="T15" fmla="*/ 1 h 449"/>
                      <a:gd name="T16" fmla="*/ 469 w 626"/>
                      <a:gd name="T17" fmla="*/ 10 h 449"/>
                      <a:gd name="T18" fmla="*/ 509 w 626"/>
                      <a:gd name="T19" fmla="*/ 27 h 449"/>
                      <a:gd name="T20" fmla="*/ 545 w 626"/>
                      <a:gd name="T21" fmla="*/ 50 h 449"/>
                      <a:gd name="T22" fmla="*/ 576 w 626"/>
                      <a:gd name="T23" fmla="*/ 82 h 449"/>
                      <a:gd name="T24" fmla="*/ 600 w 626"/>
                      <a:gd name="T25" fmla="*/ 116 h 449"/>
                      <a:gd name="T26" fmla="*/ 617 w 626"/>
                      <a:gd name="T27" fmla="*/ 157 h 449"/>
                      <a:gd name="T28" fmla="*/ 626 w 626"/>
                      <a:gd name="T29" fmla="*/ 201 h 449"/>
                      <a:gd name="T30" fmla="*/ 626 w 626"/>
                      <a:gd name="T31" fmla="*/ 224 h 449"/>
                      <a:gd name="T32" fmla="*/ 626 w 626"/>
                      <a:gd name="T33" fmla="*/ 247 h 449"/>
                      <a:gd name="T34" fmla="*/ 617 w 626"/>
                      <a:gd name="T35" fmla="*/ 291 h 449"/>
                      <a:gd name="T36" fmla="*/ 600 w 626"/>
                      <a:gd name="T37" fmla="*/ 331 h 449"/>
                      <a:gd name="T38" fmla="*/ 576 w 626"/>
                      <a:gd name="T39" fmla="*/ 367 h 449"/>
                      <a:gd name="T40" fmla="*/ 545 w 626"/>
                      <a:gd name="T41" fmla="*/ 397 h 449"/>
                      <a:gd name="T42" fmla="*/ 509 w 626"/>
                      <a:gd name="T43" fmla="*/ 422 h 449"/>
                      <a:gd name="T44" fmla="*/ 469 w 626"/>
                      <a:gd name="T45" fmla="*/ 439 h 449"/>
                      <a:gd name="T46" fmla="*/ 426 w 626"/>
                      <a:gd name="T47" fmla="*/ 448 h 449"/>
                      <a:gd name="T48" fmla="*/ 403 w 626"/>
                      <a:gd name="T49" fmla="*/ 449 h 449"/>
                      <a:gd name="T50" fmla="*/ 371 w 626"/>
                      <a:gd name="T51" fmla="*/ 448 h 449"/>
                      <a:gd name="T52" fmla="*/ 315 w 626"/>
                      <a:gd name="T53" fmla="*/ 432 h 449"/>
                      <a:gd name="T54" fmla="*/ 265 w 626"/>
                      <a:gd name="T55" fmla="*/ 403 h 449"/>
                      <a:gd name="T56" fmla="*/ 224 w 626"/>
                      <a:gd name="T57" fmla="*/ 361 h 449"/>
                      <a:gd name="T58" fmla="*/ 208 w 626"/>
                      <a:gd name="T59" fmla="*/ 338 h 449"/>
                      <a:gd name="T60" fmla="*/ 0 w 626"/>
                      <a:gd name="T61" fmla="*/ 338 h 449"/>
                      <a:gd name="T62" fmla="*/ 0 w 626"/>
                      <a:gd name="T63" fmla="*/ 111 h 449"/>
                      <a:gd name="T64" fmla="*/ 0 w 626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6" h="449">
                        <a:moveTo>
                          <a:pt x="0" y="111"/>
                        </a:moveTo>
                        <a:lnTo>
                          <a:pt x="208" y="111"/>
                        </a:lnTo>
                        <a:lnTo>
                          <a:pt x="224" y="86"/>
                        </a:lnTo>
                        <a:lnTo>
                          <a:pt x="265" y="46"/>
                        </a:lnTo>
                        <a:lnTo>
                          <a:pt x="315" y="17"/>
                        </a:lnTo>
                        <a:lnTo>
                          <a:pt x="371" y="1"/>
                        </a:lnTo>
                        <a:lnTo>
                          <a:pt x="403" y="0"/>
                        </a:lnTo>
                        <a:lnTo>
                          <a:pt x="426" y="1"/>
                        </a:lnTo>
                        <a:lnTo>
                          <a:pt x="469" y="10"/>
                        </a:lnTo>
                        <a:lnTo>
                          <a:pt x="509" y="27"/>
                        </a:lnTo>
                        <a:lnTo>
                          <a:pt x="545" y="50"/>
                        </a:lnTo>
                        <a:lnTo>
                          <a:pt x="576" y="82"/>
                        </a:lnTo>
                        <a:lnTo>
                          <a:pt x="600" y="116"/>
                        </a:lnTo>
                        <a:lnTo>
                          <a:pt x="617" y="157"/>
                        </a:lnTo>
                        <a:lnTo>
                          <a:pt x="626" y="201"/>
                        </a:lnTo>
                        <a:lnTo>
                          <a:pt x="626" y="224"/>
                        </a:lnTo>
                        <a:lnTo>
                          <a:pt x="626" y="247"/>
                        </a:lnTo>
                        <a:lnTo>
                          <a:pt x="617" y="291"/>
                        </a:lnTo>
                        <a:lnTo>
                          <a:pt x="600" y="331"/>
                        </a:lnTo>
                        <a:lnTo>
                          <a:pt x="576" y="367"/>
                        </a:lnTo>
                        <a:lnTo>
                          <a:pt x="545" y="397"/>
                        </a:lnTo>
                        <a:lnTo>
                          <a:pt x="509" y="422"/>
                        </a:lnTo>
                        <a:lnTo>
                          <a:pt x="469" y="439"/>
                        </a:lnTo>
                        <a:lnTo>
                          <a:pt x="426" y="448"/>
                        </a:lnTo>
                        <a:lnTo>
                          <a:pt x="403" y="449"/>
                        </a:lnTo>
                        <a:lnTo>
                          <a:pt x="371" y="448"/>
                        </a:lnTo>
                        <a:lnTo>
                          <a:pt x="315" y="432"/>
                        </a:lnTo>
                        <a:lnTo>
                          <a:pt x="265" y="403"/>
                        </a:lnTo>
                        <a:lnTo>
                          <a:pt x="224" y="361"/>
                        </a:lnTo>
                        <a:lnTo>
                          <a:pt x="208" y="338"/>
                        </a:lnTo>
                        <a:lnTo>
                          <a:pt x="0" y="338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4" name="Freeform 15">
                    <a:extLst>
                      <a:ext uri="{FF2B5EF4-FFF2-40B4-BE49-F238E27FC236}">
                        <a16:creationId xmlns:a16="http://schemas.microsoft.com/office/drawing/2014/main" id="{1E8DC079-52E9-0439-9D49-F67C421BCD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4" y="536"/>
                    <a:ext cx="209" cy="150"/>
                  </a:xfrm>
                  <a:custGeom>
                    <a:avLst/>
                    <a:gdLst>
                      <a:gd name="T0" fmla="*/ 627 w 627"/>
                      <a:gd name="T1" fmla="*/ 111 h 449"/>
                      <a:gd name="T2" fmla="*/ 418 w 627"/>
                      <a:gd name="T3" fmla="*/ 111 h 449"/>
                      <a:gd name="T4" fmla="*/ 402 w 627"/>
                      <a:gd name="T5" fmla="*/ 86 h 449"/>
                      <a:gd name="T6" fmla="*/ 362 w 627"/>
                      <a:gd name="T7" fmla="*/ 46 h 449"/>
                      <a:gd name="T8" fmla="*/ 313 w 627"/>
                      <a:gd name="T9" fmla="*/ 17 h 449"/>
                      <a:gd name="T10" fmla="*/ 255 w 627"/>
                      <a:gd name="T11" fmla="*/ 1 h 449"/>
                      <a:gd name="T12" fmla="*/ 225 w 627"/>
                      <a:gd name="T13" fmla="*/ 0 h 449"/>
                      <a:gd name="T14" fmla="*/ 202 w 627"/>
                      <a:gd name="T15" fmla="*/ 1 h 449"/>
                      <a:gd name="T16" fmla="*/ 157 w 627"/>
                      <a:gd name="T17" fmla="*/ 10 h 449"/>
                      <a:gd name="T18" fmla="*/ 117 w 627"/>
                      <a:gd name="T19" fmla="*/ 27 h 449"/>
                      <a:gd name="T20" fmla="*/ 82 w 627"/>
                      <a:gd name="T21" fmla="*/ 50 h 449"/>
                      <a:gd name="T22" fmla="*/ 51 w 627"/>
                      <a:gd name="T23" fmla="*/ 82 h 449"/>
                      <a:gd name="T24" fmla="*/ 28 w 627"/>
                      <a:gd name="T25" fmla="*/ 116 h 449"/>
                      <a:gd name="T26" fmla="*/ 10 w 627"/>
                      <a:gd name="T27" fmla="*/ 157 h 449"/>
                      <a:gd name="T28" fmla="*/ 2 w 627"/>
                      <a:gd name="T29" fmla="*/ 201 h 449"/>
                      <a:gd name="T30" fmla="*/ 0 w 627"/>
                      <a:gd name="T31" fmla="*/ 224 h 449"/>
                      <a:gd name="T32" fmla="*/ 2 w 627"/>
                      <a:gd name="T33" fmla="*/ 247 h 449"/>
                      <a:gd name="T34" fmla="*/ 10 w 627"/>
                      <a:gd name="T35" fmla="*/ 291 h 449"/>
                      <a:gd name="T36" fmla="*/ 28 w 627"/>
                      <a:gd name="T37" fmla="*/ 331 h 449"/>
                      <a:gd name="T38" fmla="*/ 51 w 627"/>
                      <a:gd name="T39" fmla="*/ 367 h 449"/>
                      <a:gd name="T40" fmla="*/ 82 w 627"/>
                      <a:gd name="T41" fmla="*/ 397 h 449"/>
                      <a:gd name="T42" fmla="*/ 117 w 627"/>
                      <a:gd name="T43" fmla="*/ 422 h 449"/>
                      <a:gd name="T44" fmla="*/ 157 w 627"/>
                      <a:gd name="T45" fmla="*/ 439 h 449"/>
                      <a:gd name="T46" fmla="*/ 202 w 627"/>
                      <a:gd name="T47" fmla="*/ 448 h 449"/>
                      <a:gd name="T48" fmla="*/ 225 w 627"/>
                      <a:gd name="T49" fmla="*/ 449 h 449"/>
                      <a:gd name="T50" fmla="*/ 255 w 627"/>
                      <a:gd name="T51" fmla="*/ 448 h 449"/>
                      <a:gd name="T52" fmla="*/ 313 w 627"/>
                      <a:gd name="T53" fmla="*/ 432 h 449"/>
                      <a:gd name="T54" fmla="*/ 362 w 627"/>
                      <a:gd name="T55" fmla="*/ 403 h 449"/>
                      <a:gd name="T56" fmla="*/ 402 w 627"/>
                      <a:gd name="T57" fmla="*/ 361 h 449"/>
                      <a:gd name="T58" fmla="*/ 418 w 627"/>
                      <a:gd name="T59" fmla="*/ 338 h 449"/>
                      <a:gd name="T60" fmla="*/ 627 w 627"/>
                      <a:gd name="T61" fmla="*/ 338 h 449"/>
                      <a:gd name="T62" fmla="*/ 627 w 627"/>
                      <a:gd name="T63" fmla="*/ 111 h 449"/>
                      <a:gd name="T64" fmla="*/ 627 w 627"/>
                      <a:gd name="T65" fmla="*/ 111 h 4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627" h="449">
                        <a:moveTo>
                          <a:pt x="627" y="111"/>
                        </a:moveTo>
                        <a:lnTo>
                          <a:pt x="418" y="111"/>
                        </a:lnTo>
                        <a:lnTo>
                          <a:pt x="402" y="86"/>
                        </a:lnTo>
                        <a:lnTo>
                          <a:pt x="362" y="46"/>
                        </a:lnTo>
                        <a:lnTo>
                          <a:pt x="313" y="17"/>
                        </a:lnTo>
                        <a:lnTo>
                          <a:pt x="255" y="1"/>
                        </a:lnTo>
                        <a:lnTo>
                          <a:pt x="225" y="0"/>
                        </a:lnTo>
                        <a:lnTo>
                          <a:pt x="202" y="1"/>
                        </a:lnTo>
                        <a:lnTo>
                          <a:pt x="157" y="10"/>
                        </a:lnTo>
                        <a:lnTo>
                          <a:pt x="117" y="27"/>
                        </a:lnTo>
                        <a:lnTo>
                          <a:pt x="82" y="50"/>
                        </a:lnTo>
                        <a:lnTo>
                          <a:pt x="51" y="82"/>
                        </a:lnTo>
                        <a:lnTo>
                          <a:pt x="28" y="116"/>
                        </a:lnTo>
                        <a:lnTo>
                          <a:pt x="10" y="157"/>
                        </a:lnTo>
                        <a:lnTo>
                          <a:pt x="2" y="201"/>
                        </a:lnTo>
                        <a:lnTo>
                          <a:pt x="0" y="224"/>
                        </a:lnTo>
                        <a:lnTo>
                          <a:pt x="2" y="247"/>
                        </a:lnTo>
                        <a:lnTo>
                          <a:pt x="10" y="291"/>
                        </a:lnTo>
                        <a:lnTo>
                          <a:pt x="28" y="331"/>
                        </a:lnTo>
                        <a:lnTo>
                          <a:pt x="51" y="367"/>
                        </a:lnTo>
                        <a:lnTo>
                          <a:pt x="82" y="397"/>
                        </a:lnTo>
                        <a:lnTo>
                          <a:pt x="117" y="422"/>
                        </a:lnTo>
                        <a:lnTo>
                          <a:pt x="157" y="439"/>
                        </a:lnTo>
                        <a:lnTo>
                          <a:pt x="202" y="448"/>
                        </a:lnTo>
                        <a:lnTo>
                          <a:pt x="225" y="449"/>
                        </a:lnTo>
                        <a:lnTo>
                          <a:pt x="255" y="448"/>
                        </a:lnTo>
                        <a:lnTo>
                          <a:pt x="313" y="432"/>
                        </a:lnTo>
                        <a:lnTo>
                          <a:pt x="362" y="403"/>
                        </a:lnTo>
                        <a:lnTo>
                          <a:pt x="402" y="361"/>
                        </a:lnTo>
                        <a:lnTo>
                          <a:pt x="418" y="338"/>
                        </a:lnTo>
                        <a:lnTo>
                          <a:pt x="627" y="338"/>
                        </a:lnTo>
                        <a:lnTo>
                          <a:pt x="627" y="111"/>
                        </a:lnTo>
                        <a:lnTo>
                          <a:pt x="627" y="111"/>
                        </a:lnTo>
                        <a:close/>
                      </a:path>
                    </a:pathLst>
                  </a:custGeom>
                  <a:solidFill>
                    <a:srgbClr val="266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5" name="Freeform 16">
                    <a:extLst>
                      <a:ext uri="{FF2B5EF4-FFF2-40B4-BE49-F238E27FC236}">
                        <a16:creationId xmlns:a16="http://schemas.microsoft.com/office/drawing/2014/main" id="{A78AE2EB-85E7-DF1F-CB13-D039AF778E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48" y="2173"/>
                    <a:ext cx="105" cy="135"/>
                  </a:xfrm>
                  <a:custGeom>
                    <a:avLst/>
                    <a:gdLst>
                      <a:gd name="T0" fmla="*/ 315 w 315"/>
                      <a:gd name="T1" fmla="*/ 4 h 405"/>
                      <a:gd name="T2" fmla="*/ 315 w 315"/>
                      <a:gd name="T3" fmla="*/ 405 h 405"/>
                      <a:gd name="T4" fmla="*/ 0 w 315"/>
                      <a:gd name="T5" fmla="*/ 405 h 405"/>
                      <a:gd name="T6" fmla="*/ 0 w 315"/>
                      <a:gd name="T7" fmla="*/ 0 h 405"/>
                      <a:gd name="T8" fmla="*/ 91 w 315"/>
                      <a:gd name="T9" fmla="*/ 6 h 405"/>
                      <a:gd name="T10" fmla="*/ 184 w 315"/>
                      <a:gd name="T11" fmla="*/ 7 h 405"/>
                      <a:gd name="T12" fmla="*/ 249 w 315"/>
                      <a:gd name="T13" fmla="*/ 7 h 405"/>
                      <a:gd name="T14" fmla="*/ 315 w 315"/>
                      <a:gd name="T15" fmla="*/ 4 h 405"/>
                      <a:gd name="T16" fmla="*/ 315 w 315"/>
                      <a:gd name="T17" fmla="*/ 4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5" h="405">
                        <a:moveTo>
                          <a:pt x="315" y="4"/>
                        </a:moveTo>
                        <a:lnTo>
                          <a:pt x="315" y="405"/>
                        </a:lnTo>
                        <a:lnTo>
                          <a:pt x="0" y="405"/>
                        </a:lnTo>
                        <a:lnTo>
                          <a:pt x="0" y="0"/>
                        </a:lnTo>
                        <a:lnTo>
                          <a:pt x="91" y="6"/>
                        </a:lnTo>
                        <a:lnTo>
                          <a:pt x="184" y="7"/>
                        </a:lnTo>
                        <a:lnTo>
                          <a:pt x="249" y="7"/>
                        </a:lnTo>
                        <a:lnTo>
                          <a:pt x="315" y="4"/>
                        </a:lnTo>
                        <a:lnTo>
                          <a:pt x="315" y="4"/>
                        </a:lnTo>
                        <a:close/>
                      </a:path>
                    </a:pathLst>
                  </a:custGeom>
                  <a:solidFill>
                    <a:srgbClr val="5E606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02" name="Freeform 17">
                    <a:extLst>
                      <a:ext uri="{FF2B5EF4-FFF2-40B4-BE49-F238E27FC236}">
                        <a16:creationId xmlns:a16="http://schemas.microsoft.com/office/drawing/2014/main" id="{B6B67617-E812-730B-DB28-3D6696D78C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0" y="559"/>
                    <a:ext cx="45" cy="45"/>
                  </a:xfrm>
                  <a:custGeom>
                    <a:avLst/>
                    <a:gdLst>
                      <a:gd name="T0" fmla="*/ 68 w 136"/>
                      <a:gd name="T1" fmla="*/ 0 h 135"/>
                      <a:gd name="T2" fmla="*/ 81 w 136"/>
                      <a:gd name="T3" fmla="*/ 0 h 135"/>
                      <a:gd name="T4" fmla="*/ 106 w 136"/>
                      <a:gd name="T5" fmla="*/ 11 h 135"/>
                      <a:gd name="T6" fmla="*/ 124 w 136"/>
                      <a:gd name="T7" fmla="*/ 29 h 135"/>
                      <a:gd name="T8" fmla="*/ 134 w 136"/>
                      <a:gd name="T9" fmla="*/ 53 h 135"/>
                      <a:gd name="T10" fmla="*/ 136 w 136"/>
                      <a:gd name="T11" fmla="*/ 68 h 135"/>
                      <a:gd name="T12" fmla="*/ 134 w 136"/>
                      <a:gd name="T13" fmla="*/ 82 h 135"/>
                      <a:gd name="T14" fmla="*/ 124 w 136"/>
                      <a:gd name="T15" fmla="*/ 105 h 135"/>
                      <a:gd name="T16" fmla="*/ 106 w 136"/>
                      <a:gd name="T17" fmla="*/ 124 h 135"/>
                      <a:gd name="T18" fmla="*/ 81 w 136"/>
                      <a:gd name="T19" fmla="*/ 134 h 135"/>
                      <a:gd name="T20" fmla="*/ 68 w 136"/>
                      <a:gd name="T21" fmla="*/ 135 h 135"/>
                      <a:gd name="T22" fmla="*/ 54 w 136"/>
                      <a:gd name="T23" fmla="*/ 134 h 135"/>
                      <a:gd name="T24" fmla="*/ 29 w 136"/>
                      <a:gd name="T25" fmla="*/ 124 h 135"/>
                      <a:gd name="T26" fmla="*/ 10 w 136"/>
                      <a:gd name="T27" fmla="*/ 105 h 135"/>
                      <a:gd name="T28" fmla="*/ 0 w 136"/>
                      <a:gd name="T29" fmla="*/ 82 h 135"/>
                      <a:gd name="T30" fmla="*/ 0 w 136"/>
                      <a:gd name="T31" fmla="*/ 68 h 135"/>
                      <a:gd name="T32" fmla="*/ 0 w 136"/>
                      <a:gd name="T33" fmla="*/ 53 h 135"/>
                      <a:gd name="T34" fmla="*/ 10 w 136"/>
                      <a:gd name="T35" fmla="*/ 29 h 135"/>
                      <a:gd name="T36" fmla="*/ 29 w 136"/>
                      <a:gd name="T37" fmla="*/ 11 h 135"/>
                      <a:gd name="T38" fmla="*/ 54 w 136"/>
                      <a:gd name="T39" fmla="*/ 0 h 135"/>
                      <a:gd name="T40" fmla="*/ 68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8" y="0"/>
                        </a:moveTo>
                        <a:lnTo>
                          <a:pt x="81" y="0"/>
                        </a:lnTo>
                        <a:lnTo>
                          <a:pt x="106" y="11"/>
                        </a:lnTo>
                        <a:lnTo>
                          <a:pt x="124" y="29"/>
                        </a:lnTo>
                        <a:lnTo>
                          <a:pt x="134" y="53"/>
                        </a:lnTo>
                        <a:lnTo>
                          <a:pt x="136" y="68"/>
                        </a:lnTo>
                        <a:lnTo>
                          <a:pt x="134" y="82"/>
                        </a:lnTo>
                        <a:lnTo>
                          <a:pt x="124" y="105"/>
                        </a:lnTo>
                        <a:lnTo>
                          <a:pt x="106" y="124"/>
                        </a:lnTo>
                        <a:lnTo>
                          <a:pt x="81" y="134"/>
                        </a:lnTo>
                        <a:lnTo>
                          <a:pt x="68" y="135"/>
                        </a:lnTo>
                        <a:lnTo>
                          <a:pt x="54" y="134"/>
                        </a:lnTo>
                        <a:lnTo>
                          <a:pt x="29" y="124"/>
                        </a:lnTo>
                        <a:lnTo>
                          <a:pt x="10" y="105"/>
                        </a:lnTo>
                        <a:lnTo>
                          <a:pt x="0" y="82"/>
                        </a:lnTo>
                        <a:lnTo>
                          <a:pt x="0" y="68"/>
                        </a:lnTo>
                        <a:lnTo>
                          <a:pt x="0" y="53"/>
                        </a:lnTo>
                        <a:lnTo>
                          <a:pt x="10" y="29"/>
                        </a:lnTo>
                        <a:lnTo>
                          <a:pt x="29" y="11"/>
                        </a:lnTo>
                        <a:lnTo>
                          <a:pt x="54" y="0"/>
                        </a:lnTo>
                        <a:lnTo>
                          <a:pt x="68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03" name="Freeform 18">
                    <a:extLst>
                      <a:ext uri="{FF2B5EF4-FFF2-40B4-BE49-F238E27FC236}">
                        <a16:creationId xmlns:a16="http://schemas.microsoft.com/office/drawing/2014/main" id="{D6D02701-B4B9-0E4A-0385-3E18C66779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95" y="559"/>
                    <a:ext cx="45" cy="45"/>
                  </a:xfrm>
                  <a:custGeom>
                    <a:avLst/>
                    <a:gdLst>
                      <a:gd name="T0" fmla="*/ 67 w 136"/>
                      <a:gd name="T1" fmla="*/ 0 h 135"/>
                      <a:gd name="T2" fmla="*/ 82 w 136"/>
                      <a:gd name="T3" fmla="*/ 0 h 135"/>
                      <a:gd name="T4" fmla="*/ 106 w 136"/>
                      <a:gd name="T5" fmla="*/ 11 h 135"/>
                      <a:gd name="T6" fmla="*/ 125 w 136"/>
                      <a:gd name="T7" fmla="*/ 29 h 135"/>
                      <a:gd name="T8" fmla="*/ 135 w 136"/>
                      <a:gd name="T9" fmla="*/ 53 h 135"/>
                      <a:gd name="T10" fmla="*/ 136 w 136"/>
                      <a:gd name="T11" fmla="*/ 68 h 135"/>
                      <a:gd name="T12" fmla="*/ 135 w 136"/>
                      <a:gd name="T13" fmla="*/ 82 h 135"/>
                      <a:gd name="T14" fmla="*/ 125 w 136"/>
                      <a:gd name="T15" fmla="*/ 105 h 135"/>
                      <a:gd name="T16" fmla="*/ 106 w 136"/>
                      <a:gd name="T17" fmla="*/ 124 h 135"/>
                      <a:gd name="T18" fmla="*/ 82 w 136"/>
                      <a:gd name="T19" fmla="*/ 134 h 135"/>
                      <a:gd name="T20" fmla="*/ 67 w 136"/>
                      <a:gd name="T21" fmla="*/ 135 h 135"/>
                      <a:gd name="T22" fmla="*/ 54 w 136"/>
                      <a:gd name="T23" fmla="*/ 134 h 135"/>
                      <a:gd name="T24" fmla="*/ 30 w 136"/>
                      <a:gd name="T25" fmla="*/ 124 h 135"/>
                      <a:gd name="T26" fmla="*/ 11 w 136"/>
                      <a:gd name="T27" fmla="*/ 105 h 135"/>
                      <a:gd name="T28" fmla="*/ 1 w 136"/>
                      <a:gd name="T29" fmla="*/ 82 h 135"/>
                      <a:gd name="T30" fmla="*/ 0 w 136"/>
                      <a:gd name="T31" fmla="*/ 68 h 135"/>
                      <a:gd name="T32" fmla="*/ 1 w 136"/>
                      <a:gd name="T33" fmla="*/ 53 h 135"/>
                      <a:gd name="T34" fmla="*/ 11 w 136"/>
                      <a:gd name="T35" fmla="*/ 29 h 135"/>
                      <a:gd name="T36" fmla="*/ 30 w 136"/>
                      <a:gd name="T37" fmla="*/ 11 h 135"/>
                      <a:gd name="T38" fmla="*/ 54 w 136"/>
                      <a:gd name="T39" fmla="*/ 0 h 135"/>
                      <a:gd name="T40" fmla="*/ 67 w 136"/>
                      <a:gd name="T41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36" h="135">
                        <a:moveTo>
                          <a:pt x="67" y="0"/>
                        </a:moveTo>
                        <a:lnTo>
                          <a:pt x="82" y="0"/>
                        </a:lnTo>
                        <a:lnTo>
                          <a:pt x="106" y="11"/>
                        </a:lnTo>
                        <a:lnTo>
                          <a:pt x="125" y="29"/>
                        </a:lnTo>
                        <a:lnTo>
                          <a:pt x="135" y="53"/>
                        </a:lnTo>
                        <a:lnTo>
                          <a:pt x="136" y="68"/>
                        </a:lnTo>
                        <a:lnTo>
                          <a:pt x="135" y="82"/>
                        </a:lnTo>
                        <a:lnTo>
                          <a:pt x="125" y="105"/>
                        </a:lnTo>
                        <a:lnTo>
                          <a:pt x="106" y="124"/>
                        </a:lnTo>
                        <a:lnTo>
                          <a:pt x="82" y="134"/>
                        </a:lnTo>
                        <a:lnTo>
                          <a:pt x="67" y="135"/>
                        </a:lnTo>
                        <a:lnTo>
                          <a:pt x="54" y="134"/>
                        </a:lnTo>
                        <a:lnTo>
                          <a:pt x="30" y="124"/>
                        </a:lnTo>
                        <a:lnTo>
                          <a:pt x="11" y="105"/>
                        </a:lnTo>
                        <a:lnTo>
                          <a:pt x="1" y="82"/>
                        </a:lnTo>
                        <a:lnTo>
                          <a:pt x="0" y="68"/>
                        </a:lnTo>
                        <a:lnTo>
                          <a:pt x="1" y="53"/>
                        </a:lnTo>
                        <a:lnTo>
                          <a:pt x="11" y="29"/>
                        </a:lnTo>
                        <a:lnTo>
                          <a:pt x="30" y="11"/>
                        </a:lnTo>
                        <a:lnTo>
                          <a:pt x="54" y="0"/>
                        </a:lnTo>
                        <a:lnTo>
                          <a:pt x="67" y="0"/>
                        </a:lnTo>
                        <a:close/>
                      </a:path>
                    </a:pathLst>
                  </a:custGeom>
                  <a:solidFill>
                    <a:srgbClr val="2E788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104" name="Freeform 19">
                    <a:extLst>
                      <a:ext uri="{FF2B5EF4-FFF2-40B4-BE49-F238E27FC236}">
                        <a16:creationId xmlns:a16="http://schemas.microsoft.com/office/drawing/2014/main" id="{3B5F277A-E812-3D1B-154B-4428129BA7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9" y="2520"/>
                    <a:ext cx="244" cy="242"/>
                  </a:xfrm>
                  <a:custGeom>
                    <a:avLst/>
                    <a:gdLst>
                      <a:gd name="T0" fmla="*/ 365 w 731"/>
                      <a:gd name="T1" fmla="*/ 0 h 728"/>
                      <a:gd name="T2" fmla="*/ 402 w 731"/>
                      <a:gd name="T3" fmla="*/ 1 h 728"/>
                      <a:gd name="T4" fmla="*/ 474 w 731"/>
                      <a:gd name="T5" fmla="*/ 16 h 728"/>
                      <a:gd name="T6" fmla="*/ 539 w 731"/>
                      <a:gd name="T7" fmla="*/ 43 h 728"/>
                      <a:gd name="T8" fmla="*/ 598 w 731"/>
                      <a:gd name="T9" fmla="*/ 82 h 728"/>
                      <a:gd name="T10" fmla="*/ 647 w 731"/>
                      <a:gd name="T11" fmla="*/ 132 h 728"/>
                      <a:gd name="T12" fmla="*/ 686 w 731"/>
                      <a:gd name="T13" fmla="*/ 190 h 728"/>
                      <a:gd name="T14" fmla="*/ 715 w 731"/>
                      <a:gd name="T15" fmla="*/ 256 h 728"/>
                      <a:gd name="T16" fmla="*/ 729 w 731"/>
                      <a:gd name="T17" fmla="*/ 327 h 728"/>
                      <a:gd name="T18" fmla="*/ 731 w 731"/>
                      <a:gd name="T19" fmla="*/ 364 h 728"/>
                      <a:gd name="T20" fmla="*/ 729 w 731"/>
                      <a:gd name="T21" fmla="*/ 402 h 728"/>
                      <a:gd name="T22" fmla="*/ 715 w 731"/>
                      <a:gd name="T23" fmla="*/ 474 h 728"/>
                      <a:gd name="T24" fmla="*/ 686 w 731"/>
                      <a:gd name="T25" fmla="*/ 538 h 728"/>
                      <a:gd name="T26" fmla="*/ 647 w 731"/>
                      <a:gd name="T27" fmla="*/ 596 h 728"/>
                      <a:gd name="T28" fmla="*/ 598 w 731"/>
                      <a:gd name="T29" fmla="*/ 646 h 728"/>
                      <a:gd name="T30" fmla="*/ 539 w 731"/>
                      <a:gd name="T31" fmla="*/ 685 h 728"/>
                      <a:gd name="T32" fmla="*/ 474 w 731"/>
                      <a:gd name="T33" fmla="*/ 713 h 728"/>
                      <a:gd name="T34" fmla="*/ 402 w 731"/>
                      <a:gd name="T35" fmla="*/ 727 h 728"/>
                      <a:gd name="T36" fmla="*/ 365 w 731"/>
                      <a:gd name="T37" fmla="*/ 728 h 728"/>
                      <a:gd name="T38" fmla="*/ 327 w 731"/>
                      <a:gd name="T39" fmla="*/ 727 h 728"/>
                      <a:gd name="T40" fmla="*/ 257 w 731"/>
                      <a:gd name="T41" fmla="*/ 713 h 728"/>
                      <a:gd name="T42" fmla="*/ 191 w 731"/>
                      <a:gd name="T43" fmla="*/ 685 h 728"/>
                      <a:gd name="T44" fmla="*/ 133 w 731"/>
                      <a:gd name="T45" fmla="*/ 646 h 728"/>
                      <a:gd name="T46" fmla="*/ 84 w 731"/>
                      <a:gd name="T47" fmla="*/ 596 h 728"/>
                      <a:gd name="T48" fmla="*/ 44 w 731"/>
                      <a:gd name="T49" fmla="*/ 538 h 728"/>
                      <a:gd name="T50" fmla="*/ 16 w 731"/>
                      <a:gd name="T51" fmla="*/ 474 h 728"/>
                      <a:gd name="T52" fmla="*/ 2 w 731"/>
                      <a:gd name="T53" fmla="*/ 402 h 728"/>
                      <a:gd name="T54" fmla="*/ 0 w 731"/>
                      <a:gd name="T55" fmla="*/ 364 h 728"/>
                      <a:gd name="T56" fmla="*/ 2 w 731"/>
                      <a:gd name="T57" fmla="*/ 327 h 728"/>
                      <a:gd name="T58" fmla="*/ 16 w 731"/>
                      <a:gd name="T59" fmla="*/ 256 h 728"/>
                      <a:gd name="T60" fmla="*/ 44 w 731"/>
                      <a:gd name="T61" fmla="*/ 190 h 728"/>
                      <a:gd name="T62" fmla="*/ 84 w 731"/>
                      <a:gd name="T63" fmla="*/ 132 h 728"/>
                      <a:gd name="T64" fmla="*/ 133 w 731"/>
                      <a:gd name="T65" fmla="*/ 82 h 728"/>
                      <a:gd name="T66" fmla="*/ 191 w 731"/>
                      <a:gd name="T67" fmla="*/ 43 h 728"/>
                      <a:gd name="T68" fmla="*/ 257 w 731"/>
                      <a:gd name="T69" fmla="*/ 16 h 728"/>
                      <a:gd name="T70" fmla="*/ 327 w 731"/>
                      <a:gd name="T71" fmla="*/ 1 h 728"/>
                      <a:gd name="T72" fmla="*/ 365 w 731"/>
                      <a:gd name="T73" fmla="*/ 0 h 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31" h="728">
                        <a:moveTo>
                          <a:pt x="365" y="0"/>
                        </a:moveTo>
                        <a:lnTo>
                          <a:pt x="402" y="1"/>
                        </a:lnTo>
                        <a:lnTo>
                          <a:pt x="474" y="16"/>
                        </a:lnTo>
                        <a:lnTo>
                          <a:pt x="539" y="43"/>
                        </a:lnTo>
                        <a:lnTo>
                          <a:pt x="598" y="82"/>
                        </a:lnTo>
                        <a:lnTo>
                          <a:pt x="647" y="132"/>
                        </a:lnTo>
                        <a:lnTo>
                          <a:pt x="686" y="190"/>
                        </a:lnTo>
                        <a:lnTo>
                          <a:pt x="715" y="256"/>
                        </a:lnTo>
                        <a:lnTo>
                          <a:pt x="729" y="327"/>
                        </a:lnTo>
                        <a:lnTo>
                          <a:pt x="731" y="364"/>
                        </a:lnTo>
                        <a:lnTo>
                          <a:pt x="729" y="402"/>
                        </a:lnTo>
                        <a:lnTo>
                          <a:pt x="715" y="474"/>
                        </a:lnTo>
                        <a:lnTo>
                          <a:pt x="686" y="538"/>
                        </a:lnTo>
                        <a:lnTo>
                          <a:pt x="647" y="596"/>
                        </a:lnTo>
                        <a:lnTo>
                          <a:pt x="598" y="646"/>
                        </a:lnTo>
                        <a:lnTo>
                          <a:pt x="539" y="685"/>
                        </a:lnTo>
                        <a:lnTo>
                          <a:pt x="474" y="713"/>
                        </a:lnTo>
                        <a:lnTo>
                          <a:pt x="402" y="727"/>
                        </a:lnTo>
                        <a:lnTo>
                          <a:pt x="365" y="728"/>
                        </a:lnTo>
                        <a:lnTo>
                          <a:pt x="327" y="727"/>
                        </a:lnTo>
                        <a:lnTo>
                          <a:pt x="257" y="713"/>
                        </a:lnTo>
                        <a:lnTo>
                          <a:pt x="191" y="685"/>
                        </a:lnTo>
                        <a:lnTo>
                          <a:pt x="133" y="646"/>
                        </a:lnTo>
                        <a:lnTo>
                          <a:pt x="84" y="596"/>
                        </a:lnTo>
                        <a:lnTo>
                          <a:pt x="44" y="538"/>
                        </a:lnTo>
                        <a:lnTo>
                          <a:pt x="16" y="474"/>
                        </a:lnTo>
                        <a:lnTo>
                          <a:pt x="2" y="402"/>
                        </a:lnTo>
                        <a:lnTo>
                          <a:pt x="0" y="364"/>
                        </a:lnTo>
                        <a:lnTo>
                          <a:pt x="2" y="327"/>
                        </a:lnTo>
                        <a:lnTo>
                          <a:pt x="16" y="256"/>
                        </a:lnTo>
                        <a:lnTo>
                          <a:pt x="44" y="190"/>
                        </a:lnTo>
                        <a:lnTo>
                          <a:pt x="84" y="132"/>
                        </a:lnTo>
                        <a:lnTo>
                          <a:pt x="133" y="82"/>
                        </a:lnTo>
                        <a:lnTo>
                          <a:pt x="191" y="43"/>
                        </a:lnTo>
                        <a:lnTo>
                          <a:pt x="257" y="16"/>
                        </a:lnTo>
                        <a:lnTo>
                          <a:pt x="327" y="1"/>
                        </a:lnTo>
                        <a:lnTo>
                          <a:pt x="36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6838706-B5D7-67AB-03E9-980F8793B0CA}"/>
                    </a:ext>
                  </a:extLst>
                </p:cNvPr>
                <p:cNvGrpSpPr/>
                <p:nvPr/>
              </p:nvGrpSpPr>
              <p:grpSpPr>
                <a:xfrm>
                  <a:off x="6622443" y="2616193"/>
                  <a:ext cx="2056054" cy="3418005"/>
                  <a:chOff x="5775496" y="2844793"/>
                  <a:chExt cx="2056054" cy="3418005"/>
                </a:xfrm>
              </p:grpSpPr>
              <p:sp>
                <p:nvSpPr>
                  <p:cNvPr id="76" name="Freeform 13">
                    <a:extLst>
                      <a:ext uri="{FF2B5EF4-FFF2-40B4-BE49-F238E27FC236}">
                        <a16:creationId xmlns:a16="http://schemas.microsoft.com/office/drawing/2014/main" id="{F363388C-9EEF-FC12-635D-D73D0DD400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5775496" y="2844793"/>
                    <a:ext cx="1322089" cy="1591500"/>
                  </a:xfrm>
                  <a:custGeom>
                    <a:avLst/>
                    <a:gdLst>
                      <a:gd name="T0" fmla="*/ 3814 w 3814"/>
                      <a:gd name="T1" fmla="*/ 2684 h 4590"/>
                      <a:gd name="T2" fmla="*/ 3794 w 3814"/>
                      <a:gd name="T3" fmla="*/ 2965 h 4590"/>
                      <a:gd name="T4" fmla="*/ 3702 w 3814"/>
                      <a:gd name="T5" fmla="*/ 3327 h 4590"/>
                      <a:gd name="T6" fmla="*/ 3543 w 3814"/>
                      <a:gd name="T7" fmla="*/ 3662 h 4590"/>
                      <a:gd name="T8" fmla="*/ 3320 w 3814"/>
                      <a:gd name="T9" fmla="*/ 3962 h 4590"/>
                      <a:gd name="T10" fmla="*/ 3186 w 3814"/>
                      <a:gd name="T11" fmla="*/ 4096 h 4590"/>
                      <a:gd name="T12" fmla="*/ 2885 w 3814"/>
                      <a:gd name="T13" fmla="*/ 4319 h 4590"/>
                      <a:gd name="T14" fmla="*/ 2549 w 3814"/>
                      <a:gd name="T15" fmla="*/ 4479 h 4590"/>
                      <a:gd name="T16" fmla="*/ 2189 w 3814"/>
                      <a:gd name="T17" fmla="*/ 4570 h 4590"/>
                      <a:gd name="T18" fmla="*/ 1907 w 3814"/>
                      <a:gd name="T19" fmla="*/ 4590 h 4590"/>
                      <a:gd name="T20" fmla="*/ 1625 w 3814"/>
                      <a:gd name="T21" fmla="*/ 4570 h 4590"/>
                      <a:gd name="T22" fmla="*/ 1265 w 3814"/>
                      <a:gd name="T23" fmla="*/ 4479 h 4590"/>
                      <a:gd name="T24" fmla="*/ 929 w 3814"/>
                      <a:gd name="T25" fmla="*/ 4319 h 4590"/>
                      <a:gd name="T26" fmla="*/ 628 w 3814"/>
                      <a:gd name="T27" fmla="*/ 4096 h 4590"/>
                      <a:gd name="T28" fmla="*/ 494 w 3814"/>
                      <a:gd name="T29" fmla="*/ 3962 h 4590"/>
                      <a:gd name="T30" fmla="*/ 271 w 3814"/>
                      <a:gd name="T31" fmla="*/ 3662 h 4590"/>
                      <a:gd name="T32" fmla="*/ 113 w 3814"/>
                      <a:gd name="T33" fmla="*/ 3327 h 4590"/>
                      <a:gd name="T34" fmla="*/ 20 w 3814"/>
                      <a:gd name="T35" fmla="*/ 2965 h 4590"/>
                      <a:gd name="T36" fmla="*/ 0 w 3814"/>
                      <a:gd name="T37" fmla="*/ 2684 h 4590"/>
                      <a:gd name="T38" fmla="*/ 311 w 3814"/>
                      <a:gd name="T39" fmla="*/ 0 h 4590"/>
                      <a:gd name="T40" fmla="*/ 313 w 3814"/>
                      <a:gd name="T41" fmla="*/ 2764 h 4590"/>
                      <a:gd name="T42" fmla="*/ 359 w 3814"/>
                      <a:gd name="T43" fmla="*/ 3073 h 4590"/>
                      <a:gd name="T44" fmla="*/ 464 w 3814"/>
                      <a:gd name="T45" fmla="*/ 3366 h 4590"/>
                      <a:gd name="T46" fmla="*/ 625 w 3814"/>
                      <a:gd name="T47" fmla="*/ 3632 h 4590"/>
                      <a:gd name="T48" fmla="*/ 779 w 3814"/>
                      <a:gd name="T49" fmla="*/ 3811 h 4590"/>
                      <a:gd name="T50" fmla="*/ 959 w 3814"/>
                      <a:gd name="T51" fmla="*/ 3966 h 4590"/>
                      <a:gd name="T52" fmla="*/ 1226 w 3814"/>
                      <a:gd name="T53" fmla="*/ 4126 h 4590"/>
                      <a:gd name="T54" fmla="*/ 1518 w 3814"/>
                      <a:gd name="T55" fmla="*/ 4231 h 4590"/>
                      <a:gd name="T56" fmla="*/ 1828 w 3814"/>
                      <a:gd name="T57" fmla="*/ 4279 h 4590"/>
                      <a:gd name="T58" fmla="*/ 1986 w 3814"/>
                      <a:gd name="T59" fmla="*/ 4279 h 4590"/>
                      <a:gd name="T60" fmla="*/ 2296 w 3814"/>
                      <a:gd name="T61" fmla="*/ 4231 h 4590"/>
                      <a:gd name="T62" fmla="*/ 2588 w 3814"/>
                      <a:gd name="T63" fmla="*/ 4126 h 4590"/>
                      <a:gd name="T64" fmla="*/ 2855 w 3814"/>
                      <a:gd name="T65" fmla="*/ 3966 h 4590"/>
                      <a:gd name="T66" fmla="*/ 3033 w 3814"/>
                      <a:gd name="T67" fmla="*/ 3811 h 4590"/>
                      <a:gd name="T68" fmla="*/ 3189 w 3814"/>
                      <a:gd name="T69" fmla="*/ 3632 h 4590"/>
                      <a:gd name="T70" fmla="*/ 3350 w 3814"/>
                      <a:gd name="T71" fmla="*/ 3366 h 4590"/>
                      <a:gd name="T72" fmla="*/ 3455 w 3814"/>
                      <a:gd name="T73" fmla="*/ 3073 h 4590"/>
                      <a:gd name="T74" fmla="*/ 3501 w 3814"/>
                      <a:gd name="T75" fmla="*/ 2764 h 4590"/>
                      <a:gd name="T76" fmla="*/ 3503 w 3814"/>
                      <a:gd name="T77" fmla="*/ 2038 h 4590"/>
                      <a:gd name="T78" fmla="*/ 3814 w 3814"/>
                      <a:gd name="T79" fmla="*/ 2038 h 45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814" h="4590">
                        <a:moveTo>
                          <a:pt x="3814" y="2038"/>
                        </a:moveTo>
                        <a:lnTo>
                          <a:pt x="3814" y="2684"/>
                        </a:lnTo>
                        <a:lnTo>
                          <a:pt x="3812" y="2778"/>
                        </a:lnTo>
                        <a:lnTo>
                          <a:pt x="3794" y="2965"/>
                        </a:lnTo>
                        <a:lnTo>
                          <a:pt x="3756" y="3148"/>
                        </a:lnTo>
                        <a:lnTo>
                          <a:pt x="3702" y="3327"/>
                        </a:lnTo>
                        <a:lnTo>
                          <a:pt x="3631" y="3498"/>
                        </a:lnTo>
                        <a:lnTo>
                          <a:pt x="3543" y="3662"/>
                        </a:lnTo>
                        <a:lnTo>
                          <a:pt x="3438" y="3816"/>
                        </a:lnTo>
                        <a:lnTo>
                          <a:pt x="3320" y="3962"/>
                        </a:lnTo>
                        <a:lnTo>
                          <a:pt x="3254" y="4029"/>
                        </a:lnTo>
                        <a:lnTo>
                          <a:pt x="3186" y="4096"/>
                        </a:lnTo>
                        <a:lnTo>
                          <a:pt x="3041" y="4215"/>
                        </a:lnTo>
                        <a:lnTo>
                          <a:pt x="2885" y="4319"/>
                        </a:lnTo>
                        <a:lnTo>
                          <a:pt x="2721" y="4407"/>
                        </a:lnTo>
                        <a:lnTo>
                          <a:pt x="2549" y="4479"/>
                        </a:lnTo>
                        <a:lnTo>
                          <a:pt x="2372" y="4534"/>
                        </a:lnTo>
                        <a:lnTo>
                          <a:pt x="2189" y="4570"/>
                        </a:lnTo>
                        <a:lnTo>
                          <a:pt x="2002" y="4588"/>
                        </a:lnTo>
                        <a:lnTo>
                          <a:pt x="1907" y="4590"/>
                        </a:lnTo>
                        <a:lnTo>
                          <a:pt x="1812" y="4588"/>
                        </a:lnTo>
                        <a:lnTo>
                          <a:pt x="1625" y="4570"/>
                        </a:lnTo>
                        <a:lnTo>
                          <a:pt x="1442" y="4534"/>
                        </a:lnTo>
                        <a:lnTo>
                          <a:pt x="1265" y="4479"/>
                        </a:lnTo>
                        <a:lnTo>
                          <a:pt x="1093" y="4407"/>
                        </a:lnTo>
                        <a:lnTo>
                          <a:pt x="929" y="4319"/>
                        </a:lnTo>
                        <a:lnTo>
                          <a:pt x="774" y="4215"/>
                        </a:lnTo>
                        <a:lnTo>
                          <a:pt x="628" y="4096"/>
                        </a:lnTo>
                        <a:lnTo>
                          <a:pt x="560" y="4031"/>
                        </a:lnTo>
                        <a:lnTo>
                          <a:pt x="494" y="3962"/>
                        </a:lnTo>
                        <a:lnTo>
                          <a:pt x="375" y="3816"/>
                        </a:lnTo>
                        <a:lnTo>
                          <a:pt x="271" y="3662"/>
                        </a:lnTo>
                        <a:lnTo>
                          <a:pt x="183" y="3498"/>
                        </a:lnTo>
                        <a:lnTo>
                          <a:pt x="113" y="3327"/>
                        </a:lnTo>
                        <a:lnTo>
                          <a:pt x="58" y="3148"/>
                        </a:lnTo>
                        <a:lnTo>
                          <a:pt x="20" y="2965"/>
                        </a:lnTo>
                        <a:lnTo>
                          <a:pt x="2" y="2778"/>
                        </a:lnTo>
                        <a:lnTo>
                          <a:pt x="0" y="2684"/>
                        </a:lnTo>
                        <a:lnTo>
                          <a:pt x="0" y="0"/>
                        </a:lnTo>
                        <a:lnTo>
                          <a:pt x="311" y="0"/>
                        </a:lnTo>
                        <a:lnTo>
                          <a:pt x="311" y="2684"/>
                        </a:lnTo>
                        <a:lnTo>
                          <a:pt x="313" y="2764"/>
                        </a:lnTo>
                        <a:lnTo>
                          <a:pt x="329" y="2921"/>
                        </a:lnTo>
                        <a:lnTo>
                          <a:pt x="359" y="3073"/>
                        </a:lnTo>
                        <a:lnTo>
                          <a:pt x="405" y="3222"/>
                        </a:lnTo>
                        <a:lnTo>
                          <a:pt x="464" y="3366"/>
                        </a:lnTo>
                        <a:lnTo>
                          <a:pt x="537" y="3502"/>
                        </a:lnTo>
                        <a:lnTo>
                          <a:pt x="625" y="3632"/>
                        </a:lnTo>
                        <a:lnTo>
                          <a:pt x="725" y="3754"/>
                        </a:lnTo>
                        <a:lnTo>
                          <a:pt x="779" y="3811"/>
                        </a:lnTo>
                        <a:lnTo>
                          <a:pt x="837" y="3865"/>
                        </a:lnTo>
                        <a:lnTo>
                          <a:pt x="959" y="3966"/>
                        </a:lnTo>
                        <a:lnTo>
                          <a:pt x="1089" y="4053"/>
                        </a:lnTo>
                        <a:lnTo>
                          <a:pt x="1226" y="4126"/>
                        </a:lnTo>
                        <a:lnTo>
                          <a:pt x="1368" y="4186"/>
                        </a:lnTo>
                        <a:lnTo>
                          <a:pt x="1518" y="4231"/>
                        </a:lnTo>
                        <a:lnTo>
                          <a:pt x="1671" y="4263"/>
                        </a:lnTo>
                        <a:lnTo>
                          <a:pt x="1828" y="4279"/>
                        </a:lnTo>
                        <a:lnTo>
                          <a:pt x="1907" y="4280"/>
                        </a:lnTo>
                        <a:lnTo>
                          <a:pt x="1986" y="4279"/>
                        </a:lnTo>
                        <a:lnTo>
                          <a:pt x="2143" y="4263"/>
                        </a:lnTo>
                        <a:lnTo>
                          <a:pt x="2296" y="4231"/>
                        </a:lnTo>
                        <a:lnTo>
                          <a:pt x="2444" y="4186"/>
                        </a:lnTo>
                        <a:lnTo>
                          <a:pt x="2588" y="4126"/>
                        </a:lnTo>
                        <a:lnTo>
                          <a:pt x="2725" y="4053"/>
                        </a:lnTo>
                        <a:lnTo>
                          <a:pt x="2855" y="3966"/>
                        </a:lnTo>
                        <a:lnTo>
                          <a:pt x="2977" y="3865"/>
                        </a:lnTo>
                        <a:lnTo>
                          <a:pt x="3033" y="3811"/>
                        </a:lnTo>
                        <a:lnTo>
                          <a:pt x="3089" y="3753"/>
                        </a:lnTo>
                        <a:lnTo>
                          <a:pt x="3189" y="3632"/>
                        </a:lnTo>
                        <a:lnTo>
                          <a:pt x="3275" y="3502"/>
                        </a:lnTo>
                        <a:lnTo>
                          <a:pt x="3350" y="3366"/>
                        </a:lnTo>
                        <a:lnTo>
                          <a:pt x="3409" y="3222"/>
                        </a:lnTo>
                        <a:lnTo>
                          <a:pt x="3455" y="3073"/>
                        </a:lnTo>
                        <a:lnTo>
                          <a:pt x="3486" y="2919"/>
                        </a:lnTo>
                        <a:lnTo>
                          <a:pt x="3501" y="2764"/>
                        </a:lnTo>
                        <a:lnTo>
                          <a:pt x="3503" y="2684"/>
                        </a:lnTo>
                        <a:lnTo>
                          <a:pt x="3503" y="2038"/>
                        </a:lnTo>
                        <a:lnTo>
                          <a:pt x="3814" y="2038"/>
                        </a:lnTo>
                        <a:lnTo>
                          <a:pt x="3814" y="2038"/>
                        </a:lnTo>
                        <a:close/>
                      </a:path>
                    </a:pathLst>
                  </a:custGeom>
                  <a:solidFill>
                    <a:srgbClr val="46464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77" name="그룹 76">
                    <a:extLst>
                      <a:ext uri="{FF2B5EF4-FFF2-40B4-BE49-F238E27FC236}">
                        <a16:creationId xmlns:a16="http://schemas.microsoft.com/office/drawing/2014/main" id="{5435F3F5-B445-0110-3274-BDD196D2ECE1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6279578" y="4419572"/>
                    <a:ext cx="1551972" cy="1843226"/>
                    <a:chOff x="6322119" y="4576127"/>
                    <a:chExt cx="1551972" cy="1843226"/>
                  </a:xfrm>
                </p:grpSpPr>
                <p:sp>
                  <p:nvSpPr>
                    <p:cNvPr id="78" name="Freeform 6">
                      <a:extLst>
                        <a:ext uri="{FF2B5EF4-FFF2-40B4-BE49-F238E27FC236}">
                          <a16:creationId xmlns:a16="http://schemas.microsoft.com/office/drawing/2014/main" id="{16B03579-346E-26AD-0590-B43C3CF0950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39802" y="4626056"/>
                      <a:ext cx="1515565" cy="1637268"/>
                    </a:xfrm>
                    <a:custGeom>
                      <a:avLst/>
                      <a:gdLst>
                        <a:gd name="T0" fmla="*/ 3831 w 4371"/>
                        <a:gd name="T1" fmla="*/ 2 h 4720"/>
                        <a:gd name="T2" fmla="*/ 4152 w 4371"/>
                        <a:gd name="T3" fmla="*/ 137 h 4720"/>
                        <a:gd name="T4" fmla="*/ 4299 w 4371"/>
                        <a:gd name="T5" fmla="*/ 314 h 4720"/>
                        <a:gd name="T6" fmla="*/ 4371 w 4371"/>
                        <a:gd name="T7" fmla="*/ 601 h 4720"/>
                        <a:gd name="T8" fmla="*/ 4357 w 4371"/>
                        <a:gd name="T9" fmla="*/ 3146 h 4720"/>
                        <a:gd name="T10" fmla="*/ 4244 w 4371"/>
                        <a:gd name="T11" fmla="*/ 3569 h 4720"/>
                        <a:gd name="T12" fmla="*/ 4037 w 4371"/>
                        <a:gd name="T13" fmla="*/ 3928 h 4720"/>
                        <a:gd name="T14" fmla="*/ 3750 w 4371"/>
                        <a:gd name="T15" fmla="*/ 4219 h 4720"/>
                        <a:gd name="T16" fmla="*/ 3399 w 4371"/>
                        <a:gd name="T17" fmla="*/ 4443 h 4720"/>
                        <a:gd name="T18" fmla="*/ 3071 w 4371"/>
                        <a:gd name="T19" fmla="*/ 4580 h 4720"/>
                        <a:gd name="T20" fmla="*/ 2523 w 4371"/>
                        <a:gd name="T21" fmla="*/ 4701 h 4720"/>
                        <a:gd name="T22" fmla="*/ 2070 w 4371"/>
                        <a:gd name="T23" fmla="*/ 4718 h 4720"/>
                        <a:gd name="T24" fmla="*/ 1403 w 4371"/>
                        <a:gd name="T25" fmla="*/ 4615 h 4720"/>
                        <a:gd name="T26" fmla="*/ 1098 w 4371"/>
                        <a:gd name="T27" fmla="*/ 4504 h 4720"/>
                        <a:gd name="T28" fmla="*/ 730 w 4371"/>
                        <a:gd name="T29" fmla="*/ 4302 h 4720"/>
                        <a:gd name="T30" fmla="*/ 421 w 4371"/>
                        <a:gd name="T31" fmla="*/ 4033 h 4720"/>
                        <a:gd name="T32" fmla="*/ 186 w 4371"/>
                        <a:gd name="T33" fmla="*/ 3697 h 4720"/>
                        <a:gd name="T34" fmla="*/ 40 w 4371"/>
                        <a:gd name="T35" fmla="*/ 3295 h 4720"/>
                        <a:gd name="T36" fmla="*/ 0 w 4371"/>
                        <a:gd name="T37" fmla="*/ 2909 h 4720"/>
                        <a:gd name="T38" fmla="*/ 27 w 4371"/>
                        <a:gd name="T39" fmla="*/ 422 h 4720"/>
                        <a:gd name="T40" fmla="*/ 177 w 4371"/>
                        <a:gd name="T41" fmla="*/ 176 h 4720"/>
                        <a:gd name="T42" fmla="*/ 315 w 4371"/>
                        <a:gd name="T43" fmla="*/ 72 h 4720"/>
                        <a:gd name="T44" fmla="*/ 602 w 4371"/>
                        <a:gd name="T45" fmla="*/ 0 h 4720"/>
                        <a:gd name="T46" fmla="*/ 602 w 4371"/>
                        <a:gd name="T47" fmla="*/ 160 h 4720"/>
                        <a:gd name="T48" fmla="*/ 392 w 4371"/>
                        <a:gd name="T49" fmla="*/ 213 h 4720"/>
                        <a:gd name="T50" fmla="*/ 291 w 4371"/>
                        <a:gd name="T51" fmla="*/ 290 h 4720"/>
                        <a:gd name="T52" fmla="*/ 180 w 4371"/>
                        <a:gd name="T53" fmla="*/ 470 h 4720"/>
                        <a:gd name="T54" fmla="*/ 161 w 4371"/>
                        <a:gd name="T55" fmla="*/ 2909 h 4720"/>
                        <a:gd name="T56" fmla="*/ 197 w 4371"/>
                        <a:gd name="T57" fmla="*/ 3259 h 4720"/>
                        <a:gd name="T58" fmla="*/ 330 w 4371"/>
                        <a:gd name="T59" fmla="*/ 3624 h 4720"/>
                        <a:gd name="T60" fmla="*/ 546 w 4371"/>
                        <a:gd name="T61" fmla="*/ 3929 h 4720"/>
                        <a:gd name="T62" fmla="*/ 828 w 4371"/>
                        <a:gd name="T63" fmla="*/ 4174 h 4720"/>
                        <a:gd name="T64" fmla="*/ 1165 w 4371"/>
                        <a:gd name="T65" fmla="*/ 4360 h 4720"/>
                        <a:gd name="T66" fmla="*/ 1447 w 4371"/>
                        <a:gd name="T67" fmla="*/ 4461 h 4720"/>
                        <a:gd name="T68" fmla="*/ 2077 w 4371"/>
                        <a:gd name="T69" fmla="*/ 4560 h 4720"/>
                        <a:gd name="T70" fmla="*/ 2505 w 4371"/>
                        <a:gd name="T71" fmla="*/ 4543 h 4720"/>
                        <a:gd name="T72" fmla="*/ 3020 w 4371"/>
                        <a:gd name="T73" fmla="*/ 4429 h 4720"/>
                        <a:gd name="T74" fmla="*/ 3321 w 4371"/>
                        <a:gd name="T75" fmla="*/ 4304 h 4720"/>
                        <a:gd name="T76" fmla="*/ 3642 w 4371"/>
                        <a:gd name="T77" fmla="*/ 4099 h 4720"/>
                        <a:gd name="T78" fmla="*/ 3905 w 4371"/>
                        <a:gd name="T79" fmla="*/ 3834 h 4720"/>
                        <a:gd name="T80" fmla="*/ 4095 w 4371"/>
                        <a:gd name="T81" fmla="*/ 3509 h 4720"/>
                        <a:gd name="T82" fmla="*/ 4197 w 4371"/>
                        <a:gd name="T83" fmla="*/ 3124 h 4720"/>
                        <a:gd name="T84" fmla="*/ 4210 w 4371"/>
                        <a:gd name="T85" fmla="*/ 601 h 4720"/>
                        <a:gd name="T86" fmla="*/ 4158 w 4371"/>
                        <a:gd name="T87" fmla="*/ 390 h 4720"/>
                        <a:gd name="T88" fmla="*/ 4050 w 4371"/>
                        <a:gd name="T89" fmla="*/ 261 h 4720"/>
                        <a:gd name="T90" fmla="*/ 3814 w 4371"/>
                        <a:gd name="T91" fmla="*/ 161 h 4720"/>
                        <a:gd name="T92" fmla="*/ 3380 w 4371"/>
                        <a:gd name="T93" fmla="*/ 0 h 47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371" h="4720">
                          <a:moveTo>
                            <a:pt x="3380" y="0"/>
                          </a:moveTo>
                          <a:lnTo>
                            <a:pt x="3769" y="0"/>
                          </a:lnTo>
                          <a:lnTo>
                            <a:pt x="3831" y="2"/>
                          </a:lnTo>
                          <a:lnTo>
                            <a:pt x="3948" y="26"/>
                          </a:lnTo>
                          <a:lnTo>
                            <a:pt x="4056" y="72"/>
                          </a:lnTo>
                          <a:lnTo>
                            <a:pt x="4152" y="137"/>
                          </a:lnTo>
                          <a:lnTo>
                            <a:pt x="4194" y="176"/>
                          </a:lnTo>
                          <a:lnTo>
                            <a:pt x="4234" y="218"/>
                          </a:lnTo>
                          <a:lnTo>
                            <a:pt x="4299" y="314"/>
                          </a:lnTo>
                          <a:lnTo>
                            <a:pt x="4345" y="422"/>
                          </a:lnTo>
                          <a:lnTo>
                            <a:pt x="4368" y="540"/>
                          </a:lnTo>
                          <a:lnTo>
                            <a:pt x="4371" y="601"/>
                          </a:lnTo>
                          <a:lnTo>
                            <a:pt x="4371" y="2909"/>
                          </a:lnTo>
                          <a:lnTo>
                            <a:pt x="4370" y="2990"/>
                          </a:lnTo>
                          <a:lnTo>
                            <a:pt x="4357" y="3146"/>
                          </a:lnTo>
                          <a:lnTo>
                            <a:pt x="4331" y="3294"/>
                          </a:lnTo>
                          <a:lnTo>
                            <a:pt x="4293" y="3435"/>
                          </a:lnTo>
                          <a:lnTo>
                            <a:pt x="4244" y="3569"/>
                          </a:lnTo>
                          <a:lnTo>
                            <a:pt x="4185" y="3696"/>
                          </a:lnTo>
                          <a:lnTo>
                            <a:pt x="4116" y="3815"/>
                          </a:lnTo>
                          <a:lnTo>
                            <a:pt x="4037" y="3928"/>
                          </a:lnTo>
                          <a:lnTo>
                            <a:pt x="3949" y="4031"/>
                          </a:lnTo>
                          <a:lnTo>
                            <a:pt x="3854" y="4129"/>
                          </a:lnTo>
                          <a:lnTo>
                            <a:pt x="3750" y="4219"/>
                          </a:lnTo>
                          <a:lnTo>
                            <a:pt x="3640" y="4301"/>
                          </a:lnTo>
                          <a:lnTo>
                            <a:pt x="3523" y="4376"/>
                          </a:lnTo>
                          <a:lnTo>
                            <a:pt x="3399" y="4443"/>
                          </a:lnTo>
                          <a:lnTo>
                            <a:pt x="3271" y="4504"/>
                          </a:lnTo>
                          <a:lnTo>
                            <a:pt x="3138" y="4557"/>
                          </a:lnTo>
                          <a:lnTo>
                            <a:pt x="3071" y="4580"/>
                          </a:lnTo>
                          <a:lnTo>
                            <a:pt x="2964" y="4613"/>
                          </a:lnTo>
                          <a:lnTo>
                            <a:pt x="2747" y="4667"/>
                          </a:lnTo>
                          <a:lnTo>
                            <a:pt x="2523" y="4701"/>
                          </a:lnTo>
                          <a:lnTo>
                            <a:pt x="2297" y="4718"/>
                          </a:lnTo>
                          <a:lnTo>
                            <a:pt x="2183" y="4720"/>
                          </a:lnTo>
                          <a:lnTo>
                            <a:pt x="2070" y="4718"/>
                          </a:lnTo>
                          <a:lnTo>
                            <a:pt x="1844" y="4701"/>
                          </a:lnTo>
                          <a:lnTo>
                            <a:pt x="1620" y="4667"/>
                          </a:lnTo>
                          <a:lnTo>
                            <a:pt x="1403" y="4615"/>
                          </a:lnTo>
                          <a:lnTo>
                            <a:pt x="1298" y="4580"/>
                          </a:lnTo>
                          <a:lnTo>
                            <a:pt x="1230" y="4557"/>
                          </a:lnTo>
                          <a:lnTo>
                            <a:pt x="1098" y="4504"/>
                          </a:lnTo>
                          <a:lnTo>
                            <a:pt x="969" y="4445"/>
                          </a:lnTo>
                          <a:lnTo>
                            <a:pt x="847" y="4377"/>
                          </a:lnTo>
                          <a:lnTo>
                            <a:pt x="730" y="4302"/>
                          </a:lnTo>
                          <a:lnTo>
                            <a:pt x="619" y="4219"/>
                          </a:lnTo>
                          <a:lnTo>
                            <a:pt x="516" y="4129"/>
                          </a:lnTo>
                          <a:lnTo>
                            <a:pt x="421" y="4033"/>
                          </a:lnTo>
                          <a:lnTo>
                            <a:pt x="333" y="3928"/>
                          </a:lnTo>
                          <a:lnTo>
                            <a:pt x="255" y="3817"/>
                          </a:lnTo>
                          <a:lnTo>
                            <a:pt x="186" y="3697"/>
                          </a:lnTo>
                          <a:lnTo>
                            <a:pt x="127" y="3570"/>
                          </a:lnTo>
                          <a:lnTo>
                            <a:pt x="78" y="3437"/>
                          </a:lnTo>
                          <a:lnTo>
                            <a:pt x="40" y="3295"/>
                          </a:lnTo>
                          <a:lnTo>
                            <a:pt x="14" y="3146"/>
                          </a:lnTo>
                          <a:lnTo>
                            <a:pt x="2" y="2990"/>
                          </a:lnTo>
                          <a:lnTo>
                            <a:pt x="0" y="2909"/>
                          </a:lnTo>
                          <a:lnTo>
                            <a:pt x="0" y="601"/>
                          </a:lnTo>
                          <a:lnTo>
                            <a:pt x="3" y="539"/>
                          </a:lnTo>
                          <a:lnTo>
                            <a:pt x="27" y="422"/>
                          </a:lnTo>
                          <a:lnTo>
                            <a:pt x="72" y="314"/>
                          </a:lnTo>
                          <a:lnTo>
                            <a:pt x="138" y="218"/>
                          </a:lnTo>
                          <a:lnTo>
                            <a:pt x="177" y="176"/>
                          </a:lnTo>
                          <a:lnTo>
                            <a:pt x="177" y="176"/>
                          </a:lnTo>
                          <a:lnTo>
                            <a:pt x="220" y="137"/>
                          </a:lnTo>
                          <a:lnTo>
                            <a:pt x="315" y="72"/>
                          </a:lnTo>
                          <a:lnTo>
                            <a:pt x="423" y="26"/>
                          </a:lnTo>
                          <a:lnTo>
                            <a:pt x="540" y="2"/>
                          </a:lnTo>
                          <a:lnTo>
                            <a:pt x="602" y="0"/>
                          </a:lnTo>
                          <a:lnTo>
                            <a:pt x="992" y="0"/>
                          </a:lnTo>
                          <a:lnTo>
                            <a:pt x="992" y="160"/>
                          </a:lnTo>
                          <a:lnTo>
                            <a:pt x="602" y="160"/>
                          </a:lnTo>
                          <a:lnTo>
                            <a:pt x="557" y="161"/>
                          </a:lnTo>
                          <a:lnTo>
                            <a:pt x="471" y="179"/>
                          </a:lnTo>
                          <a:lnTo>
                            <a:pt x="392" y="213"/>
                          </a:lnTo>
                          <a:lnTo>
                            <a:pt x="321" y="261"/>
                          </a:lnTo>
                          <a:lnTo>
                            <a:pt x="291" y="290"/>
                          </a:lnTo>
                          <a:lnTo>
                            <a:pt x="291" y="290"/>
                          </a:lnTo>
                          <a:lnTo>
                            <a:pt x="262" y="320"/>
                          </a:lnTo>
                          <a:lnTo>
                            <a:pt x="215" y="390"/>
                          </a:lnTo>
                          <a:lnTo>
                            <a:pt x="180" y="470"/>
                          </a:lnTo>
                          <a:lnTo>
                            <a:pt x="163" y="556"/>
                          </a:lnTo>
                          <a:lnTo>
                            <a:pt x="161" y="601"/>
                          </a:lnTo>
                          <a:lnTo>
                            <a:pt x="161" y="2909"/>
                          </a:lnTo>
                          <a:lnTo>
                            <a:pt x="163" y="2983"/>
                          </a:lnTo>
                          <a:lnTo>
                            <a:pt x="174" y="3124"/>
                          </a:lnTo>
                          <a:lnTo>
                            <a:pt x="197" y="3259"/>
                          </a:lnTo>
                          <a:lnTo>
                            <a:pt x="232" y="3388"/>
                          </a:lnTo>
                          <a:lnTo>
                            <a:pt x="277" y="3510"/>
                          </a:lnTo>
                          <a:lnTo>
                            <a:pt x="330" y="3624"/>
                          </a:lnTo>
                          <a:lnTo>
                            <a:pt x="393" y="3733"/>
                          </a:lnTo>
                          <a:lnTo>
                            <a:pt x="465" y="3834"/>
                          </a:lnTo>
                          <a:lnTo>
                            <a:pt x="546" y="3929"/>
                          </a:lnTo>
                          <a:lnTo>
                            <a:pt x="632" y="4018"/>
                          </a:lnTo>
                          <a:lnTo>
                            <a:pt x="727" y="4099"/>
                          </a:lnTo>
                          <a:lnTo>
                            <a:pt x="828" y="4174"/>
                          </a:lnTo>
                          <a:lnTo>
                            <a:pt x="935" y="4243"/>
                          </a:lnTo>
                          <a:lnTo>
                            <a:pt x="1047" y="4305"/>
                          </a:lnTo>
                          <a:lnTo>
                            <a:pt x="1165" y="4360"/>
                          </a:lnTo>
                          <a:lnTo>
                            <a:pt x="1286" y="4407"/>
                          </a:lnTo>
                          <a:lnTo>
                            <a:pt x="1348" y="4429"/>
                          </a:lnTo>
                          <a:lnTo>
                            <a:pt x="1447" y="4461"/>
                          </a:lnTo>
                          <a:lnTo>
                            <a:pt x="1652" y="4510"/>
                          </a:lnTo>
                          <a:lnTo>
                            <a:pt x="1862" y="4543"/>
                          </a:lnTo>
                          <a:lnTo>
                            <a:pt x="2077" y="4560"/>
                          </a:lnTo>
                          <a:lnTo>
                            <a:pt x="2183" y="4560"/>
                          </a:lnTo>
                          <a:lnTo>
                            <a:pt x="2291" y="4558"/>
                          </a:lnTo>
                          <a:lnTo>
                            <a:pt x="2505" y="4543"/>
                          </a:lnTo>
                          <a:lnTo>
                            <a:pt x="2715" y="4510"/>
                          </a:lnTo>
                          <a:lnTo>
                            <a:pt x="2921" y="4461"/>
                          </a:lnTo>
                          <a:lnTo>
                            <a:pt x="3020" y="4429"/>
                          </a:lnTo>
                          <a:lnTo>
                            <a:pt x="3082" y="4407"/>
                          </a:lnTo>
                          <a:lnTo>
                            <a:pt x="3203" y="4358"/>
                          </a:lnTo>
                          <a:lnTo>
                            <a:pt x="3321" y="4304"/>
                          </a:lnTo>
                          <a:lnTo>
                            <a:pt x="3434" y="4242"/>
                          </a:lnTo>
                          <a:lnTo>
                            <a:pt x="3542" y="4174"/>
                          </a:lnTo>
                          <a:lnTo>
                            <a:pt x="3642" y="4099"/>
                          </a:lnTo>
                          <a:lnTo>
                            <a:pt x="3737" y="4017"/>
                          </a:lnTo>
                          <a:lnTo>
                            <a:pt x="3825" y="3929"/>
                          </a:lnTo>
                          <a:lnTo>
                            <a:pt x="3905" y="3834"/>
                          </a:lnTo>
                          <a:lnTo>
                            <a:pt x="3978" y="3732"/>
                          </a:lnTo>
                          <a:lnTo>
                            <a:pt x="4041" y="3624"/>
                          </a:lnTo>
                          <a:lnTo>
                            <a:pt x="4095" y="3509"/>
                          </a:lnTo>
                          <a:lnTo>
                            <a:pt x="4139" y="3388"/>
                          </a:lnTo>
                          <a:lnTo>
                            <a:pt x="4174" y="3259"/>
                          </a:lnTo>
                          <a:lnTo>
                            <a:pt x="4197" y="3124"/>
                          </a:lnTo>
                          <a:lnTo>
                            <a:pt x="4210" y="2983"/>
                          </a:lnTo>
                          <a:lnTo>
                            <a:pt x="4210" y="2909"/>
                          </a:lnTo>
                          <a:lnTo>
                            <a:pt x="4210" y="601"/>
                          </a:lnTo>
                          <a:lnTo>
                            <a:pt x="4208" y="556"/>
                          </a:lnTo>
                          <a:lnTo>
                            <a:pt x="4191" y="470"/>
                          </a:lnTo>
                          <a:lnTo>
                            <a:pt x="4158" y="390"/>
                          </a:lnTo>
                          <a:lnTo>
                            <a:pt x="4109" y="320"/>
                          </a:lnTo>
                          <a:lnTo>
                            <a:pt x="4080" y="290"/>
                          </a:lnTo>
                          <a:lnTo>
                            <a:pt x="4050" y="261"/>
                          </a:lnTo>
                          <a:lnTo>
                            <a:pt x="3979" y="213"/>
                          </a:lnTo>
                          <a:lnTo>
                            <a:pt x="3900" y="179"/>
                          </a:lnTo>
                          <a:lnTo>
                            <a:pt x="3814" y="161"/>
                          </a:lnTo>
                          <a:lnTo>
                            <a:pt x="3769" y="160"/>
                          </a:lnTo>
                          <a:lnTo>
                            <a:pt x="3380" y="160"/>
                          </a:lnTo>
                          <a:lnTo>
                            <a:pt x="3380" y="0"/>
                          </a:lnTo>
                          <a:lnTo>
                            <a:pt x="3380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79" name="Freeform 7">
                      <a:extLst>
                        <a:ext uri="{FF2B5EF4-FFF2-40B4-BE49-F238E27FC236}">
                          <a16:creationId xmlns:a16="http://schemas.microsoft.com/office/drawing/2014/main" id="{565368F3-EB75-EA8A-C3F3-F57D97E8B0C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322119" y="5513343"/>
                      <a:ext cx="1551972" cy="767664"/>
                    </a:xfrm>
                    <a:custGeom>
                      <a:avLst/>
                      <a:gdLst>
                        <a:gd name="T0" fmla="*/ 4477 w 4477"/>
                        <a:gd name="T1" fmla="*/ 352 h 2216"/>
                        <a:gd name="T2" fmla="*/ 4463 w 4477"/>
                        <a:gd name="T3" fmla="*/ 596 h 2216"/>
                        <a:gd name="T4" fmla="*/ 4398 w 4477"/>
                        <a:gd name="T5" fmla="*/ 895 h 2216"/>
                        <a:gd name="T6" fmla="*/ 4287 w 4477"/>
                        <a:gd name="T7" fmla="*/ 1163 h 2216"/>
                        <a:gd name="T8" fmla="*/ 4135 w 4477"/>
                        <a:gd name="T9" fmla="*/ 1401 h 2216"/>
                        <a:gd name="T10" fmla="*/ 3946 w 4477"/>
                        <a:gd name="T11" fmla="*/ 1608 h 2216"/>
                        <a:gd name="T12" fmla="*/ 3726 w 4477"/>
                        <a:gd name="T13" fmla="*/ 1787 h 2216"/>
                        <a:gd name="T14" fmla="*/ 3478 w 4477"/>
                        <a:gd name="T15" fmla="*/ 1934 h 2216"/>
                        <a:gd name="T16" fmla="*/ 3210 w 4477"/>
                        <a:gd name="T17" fmla="*/ 2050 h 2216"/>
                        <a:gd name="T18" fmla="*/ 3031 w 4477"/>
                        <a:gd name="T19" fmla="*/ 2108 h 2216"/>
                        <a:gd name="T20" fmla="*/ 2584 w 4477"/>
                        <a:gd name="T21" fmla="*/ 2197 h 2216"/>
                        <a:gd name="T22" fmla="*/ 2236 w 4477"/>
                        <a:gd name="T23" fmla="*/ 2216 h 2216"/>
                        <a:gd name="T24" fmla="*/ 1891 w 4477"/>
                        <a:gd name="T25" fmla="*/ 2197 h 2216"/>
                        <a:gd name="T26" fmla="*/ 1441 w 4477"/>
                        <a:gd name="T27" fmla="*/ 2108 h 2216"/>
                        <a:gd name="T28" fmla="*/ 1264 w 4477"/>
                        <a:gd name="T29" fmla="*/ 2050 h 2216"/>
                        <a:gd name="T30" fmla="*/ 996 w 4477"/>
                        <a:gd name="T31" fmla="*/ 1934 h 2216"/>
                        <a:gd name="T32" fmla="*/ 750 w 4477"/>
                        <a:gd name="T33" fmla="*/ 1787 h 2216"/>
                        <a:gd name="T34" fmla="*/ 530 w 4477"/>
                        <a:gd name="T35" fmla="*/ 1610 h 2216"/>
                        <a:gd name="T36" fmla="*/ 343 w 4477"/>
                        <a:gd name="T37" fmla="*/ 1402 h 2216"/>
                        <a:gd name="T38" fmla="*/ 190 w 4477"/>
                        <a:gd name="T39" fmla="*/ 1165 h 2216"/>
                        <a:gd name="T40" fmla="*/ 79 w 4477"/>
                        <a:gd name="T41" fmla="*/ 895 h 2216"/>
                        <a:gd name="T42" fmla="*/ 14 w 4477"/>
                        <a:gd name="T43" fmla="*/ 596 h 2216"/>
                        <a:gd name="T44" fmla="*/ 0 w 4477"/>
                        <a:gd name="T45" fmla="*/ 352 h 2216"/>
                        <a:gd name="T46" fmla="*/ 268 w 4477"/>
                        <a:gd name="T47" fmla="*/ 0 h 2216"/>
                        <a:gd name="T48" fmla="*/ 269 w 4477"/>
                        <a:gd name="T49" fmla="*/ 423 h 2216"/>
                        <a:gd name="T50" fmla="*/ 302 w 4477"/>
                        <a:gd name="T51" fmla="*/ 691 h 2216"/>
                        <a:gd name="T52" fmla="*/ 379 w 4477"/>
                        <a:gd name="T53" fmla="*/ 931 h 2216"/>
                        <a:gd name="T54" fmla="*/ 492 w 4477"/>
                        <a:gd name="T55" fmla="*/ 1147 h 2216"/>
                        <a:gd name="T56" fmla="*/ 639 w 4477"/>
                        <a:gd name="T57" fmla="*/ 1338 h 2216"/>
                        <a:gd name="T58" fmla="*/ 816 w 4477"/>
                        <a:gd name="T59" fmla="*/ 1502 h 2216"/>
                        <a:gd name="T60" fmla="*/ 1018 w 4477"/>
                        <a:gd name="T61" fmla="*/ 1641 h 2216"/>
                        <a:gd name="T62" fmla="*/ 1240 w 4477"/>
                        <a:gd name="T63" fmla="*/ 1754 h 2216"/>
                        <a:gd name="T64" fmla="*/ 1418 w 4477"/>
                        <a:gd name="T65" fmla="*/ 1821 h 2216"/>
                        <a:gd name="T66" fmla="*/ 1717 w 4477"/>
                        <a:gd name="T67" fmla="*/ 1901 h 2216"/>
                        <a:gd name="T68" fmla="*/ 2131 w 4477"/>
                        <a:gd name="T69" fmla="*/ 1950 h 2216"/>
                        <a:gd name="T70" fmla="*/ 2342 w 4477"/>
                        <a:gd name="T71" fmla="*/ 1950 h 2216"/>
                        <a:gd name="T72" fmla="*/ 2758 w 4477"/>
                        <a:gd name="T73" fmla="*/ 1901 h 2216"/>
                        <a:gd name="T74" fmla="*/ 3056 w 4477"/>
                        <a:gd name="T75" fmla="*/ 1821 h 2216"/>
                        <a:gd name="T76" fmla="*/ 3235 w 4477"/>
                        <a:gd name="T77" fmla="*/ 1754 h 2216"/>
                        <a:gd name="T78" fmla="*/ 3458 w 4477"/>
                        <a:gd name="T79" fmla="*/ 1640 h 2216"/>
                        <a:gd name="T80" fmla="*/ 3659 w 4477"/>
                        <a:gd name="T81" fmla="*/ 1502 h 2216"/>
                        <a:gd name="T82" fmla="*/ 3837 w 4477"/>
                        <a:gd name="T83" fmla="*/ 1338 h 2216"/>
                        <a:gd name="T84" fmla="*/ 3983 w 4477"/>
                        <a:gd name="T85" fmla="*/ 1147 h 2216"/>
                        <a:gd name="T86" fmla="*/ 4099 w 4477"/>
                        <a:gd name="T87" fmla="*/ 931 h 2216"/>
                        <a:gd name="T88" fmla="*/ 4175 w 4477"/>
                        <a:gd name="T89" fmla="*/ 689 h 2216"/>
                        <a:gd name="T90" fmla="*/ 4210 w 4477"/>
                        <a:gd name="T91" fmla="*/ 423 h 2216"/>
                        <a:gd name="T92" fmla="*/ 4210 w 4477"/>
                        <a:gd name="T93" fmla="*/ 0 h 2216"/>
                        <a:gd name="T94" fmla="*/ 4477 w 4477"/>
                        <a:gd name="T95" fmla="*/ 0 h 2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4477" h="2216">
                          <a:moveTo>
                            <a:pt x="4477" y="0"/>
                          </a:moveTo>
                          <a:lnTo>
                            <a:pt x="4477" y="352"/>
                          </a:lnTo>
                          <a:lnTo>
                            <a:pt x="4476" y="436"/>
                          </a:lnTo>
                          <a:lnTo>
                            <a:pt x="4463" y="596"/>
                          </a:lnTo>
                          <a:lnTo>
                            <a:pt x="4437" y="750"/>
                          </a:lnTo>
                          <a:lnTo>
                            <a:pt x="4398" y="895"/>
                          </a:lnTo>
                          <a:lnTo>
                            <a:pt x="4348" y="1032"/>
                          </a:lnTo>
                          <a:lnTo>
                            <a:pt x="4287" y="1163"/>
                          </a:lnTo>
                          <a:lnTo>
                            <a:pt x="4215" y="1286"/>
                          </a:lnTo>
                          <a:lnTo>
                            <a:pt x="4135" y="1401"/>
                          </a:lnTo>
                          <a:lnTo>
                            <a:pt x="4044" y="1509"/>
                          </a:lnTo>
                          <a:lnTo>
                            <a:pt x="3946" y="1608"/>
                          </a:lnTo>
                          <a:lnTo>
                            <a:pt x="3839" y="1702"/>
                          </a:lnTo>
                          <a:lnTo>
                            <a:pt x="3726" y="1787"/>
                          </a:lnTo>
                          <a:lnTo>
                            <a:pt x="3605" y="1863"/>
                          </a:lnTo>
                          <a:lnTo>
                            <a:pt x="3478" y="1934"/>
                          </a:lnTo>
                          <a:lnTo>
                            <a:pt x="3347" y="1996"/>
                          </a:lnTo>
                          <a:lnTo>
                            <a:pt x="3210" y="2050"/>
                          </a:lnTo>
                          <a:lnTo>
                            <a:pt x="3139" y="2074"/>
                          </a:lnTo>
                          <a:lnTo>
                            <a:pt x="3031" y="2108"/>
                          </a:lnTo>
                          <a:lnTo>
                            <a:pt x="2810" y="2161"/>
                          </a:lnTo>
                          <a:lnTo>
                            <a:pt x="2584" y="2197"/>
                          </a:lnTo>
                          <a:lnTo>
                            <a:pt x="2353" y="2215"/>
                          </a:lnTo>
                          <a:lnTo>
                            <a:pt x="2236" y="2216"/>
                          </a:lnTo>
                          <a:lnTo>
                            <a:pt x="2121" y="2215"/>
                          </a:lnTo>
                          <a:lnTo>
                            <a:pt x="1891" y="2197"/>
                          </a:lnTo>
                          <a:lnTo>
                            <a:pt x="1663" y="2161"/>
                          </a:lnTo>
                          <a:lnTo>
                            <a:pt x="1441" y="2108"/>
                          </a:lnTo>
                          <a:lnTo>
                            <a:pt x="1335" y="2075"/>
                          </a:lnTo>
                          <a:lnTo>
                            <a:pt x="1264" y="2050"/>
                          </a:lnTo>
                          <a:lnTo>
                            <a:pt x="1127" y="1996"/>
                          </a:lnTo>
                          <a:lnTo>
                            <a:pt x="996" y="1934"/>
                          </a:lnTo>
                          <a:lnTo>
                            <a:pt x="870" y="1865"/>
                          </a:lnTo>
                          <a:lnTo>
                            <a:pt x="750" y="1787"/>
                          </a:lnTo>
                          <a:lnTo>
                            <a:pt x="636" y="1702"/>
                          </a:lnTo>
                          <a:lnTo>
                            <a:pt x="530" y="1610"/>
                          </a:lnTo>
                          <a:lnTo>
                            <a:pt x="432" y="1510"/>
                          </a:lnTo>
                          <a:lnTo>
                            <a:pt x="343" y="1402"/>
                          </a:lnTo>
                          <a:lnTo>
                            <a:pt x="260" y="1287"/>
                          </a:lnTo>
                          <a:lnTo>
                            <a:pt x="190" y="1165"/>
                          </a:lnTo>
                          <a:lnTo>
                            <a:pt x="129" y="1034"/>
                          </a:lnTo>
                          <a:lnTo>
                            <a:pt x="79" y="895"/>
                          </a:lnTo>
                          <a:lnTo>
                            <a:pt x="42" y="750"/>
                          </a:lnTo>
                          <a:lnTo>
                            <a:pt x="14" y="596"/>
                          </a:lnTo>
                          <a:lnTo>
                            <a:pt x="1" y="436"/>
                          </a:lnTo>
                          <a:lnTo>
                            <a:pt x="0" y="352"/>
                          </a:lnTo>
                          <a:lnTo>
                            <a:pt x="0" y="0"/>
                          </a:lnTo>
                          <a:lnTo>
                            <a:pt x="268" y="0"/>
                          </a:lnTo>
                          <a:lnTo>
                            <a:pt x="268" y="352"/>
                          </a:lnTo>
                          <a:lnTo>
                            <a:pt x="269" y="423"/>
                          </a:lnTo>
                          <a:lnTo>
                            <a:pt x="281" y="560"/>
                          </a:lnTo>
                          <a:lnTo>
                            <a:pt x="302" y="691"/>
                          </a:lnTo>
                          <a:lnTo>
                            <a:pt x="335" y="815"/>
                          </a:lnTo>
                          <a:lnTo>
                            <a:pt x="379" y="931"/>
                          </a:lnTo>
                          <a:lnTo>
                            <a:pt x="432" y="1044"/>
                          </a:lnTo>
                          <a:lnTo>
                            <a:pt x="492" y="1147"/>
                          </a:lnTo>
                          <a:lnTo>
                            <a:pt x="563" y="1247"/>
                          </a:lnTo>
                          <a:lnTo>
                            <a:pt x="639" y="1338"/>
                          </a:lnTo>
                          <a:lnTo>
                            <a:pt x="724" y="1424"/>
                          </a:lnTo>
                          <a:lnTo>
                            <a:pt x="816" y="1502"/>
                          </a:lnTo>
                          <a:lnTo>
                            <a:pt x="914" y="1575"/>
                          </a:lnTo>
                          <a:lnTo>
                            <a:pt x="1018" y="1641"/>
                          </a:lnTo>
                          <a:lnTo>
                            <a:pt x="1126" y="1700"/>
                          </a:lnTo>
                          <a:lnTo>
                            <a:pt x="1240" y="1754"/>
                          </a:lnTo>
                          <a:lnTo>
                            <a:pt x="1358" y="1801"/>
                          </a:lnTo>
                          <a:lnTo>
                            <a:pt x="1418" y="1821"/>
                          </a:lnTo>
                          <a:lnTo>
                            <a:pt x="1515" y="1852"/>
                          </a:lnTo>
                          <a:lnTo>
                            <a:pt x="1717" y="1901"/>
                          </a:lnTo>
                          <a:lnTo>
                            <a:pt x="1922" y="1932"/>
                          </a:lnTo>
                          <a:lnTo>
                            <a:pt x="2131" y="1950"/>
                          </a:lnTo>
                          <a:lnTo>
                            <a:pt x="2236" y="1950"/>
                          </a:lnTo>
                          <a:lnTo>
                            <a:pt x="2342" y="1950"/>
                          </a:lnTo>
                          <a:lnTo>
                            <a:pt x="2552" y="1932"/>
                          </a:lnTo>
                          <a:lnTo>
                            <a:pt x="2758" y="1901"/>
                          </a:lnTo>
                          <a:lnTo>
                            <a:pt x="2958" y="1852"/>
                          </a:lnTo>
                          <a:lnTo>
                            <a:pt x="3056" y="1821"/>
                          </a:lnTo>
                          <a:lnTo>
                            <a:pt x="3116" y="1800"/>
                          </a:lnTo>
                          <a:lnTo>
                            <a:pt x="3235" y="1754"/>
                          </a:lnTo>
                          <a:lnTo>
                            <a:pt x="3348" y="1700"/>
                          </a:lnTo>
                          <a:lnTo>
                            <a:pt x="3458" y="1640"/>
                          </a:lnTo>
                          <a:lnTo>
                            <a:pt x="3561" y="1574"/>
                          </a:lnTo>
                          <a:lnTo>
                            <a:pt x="3659" y="1502"/>
                          </a:lnTo>
                          <a:lnTo>
                            <a:pt x="3752" y="1423"/>
                          </a:lnTo>
                          <a:lnTo>
                            <a:pt x="3837" y="1338"/>
                          </a:lnTo>
                          <a:lnTo>
                            <a:pt x="3914" y="1245"/>
                          </a:lnTo>
                          <a:lnTo>
                            <a:pt x="3983" y="1147"/>
                          </a:lnTo>
                          <a:lnTo>
                            <a:pt x="4045" y="1042"/>
                          </a:lnTo>
                          <a:lnTo>
                            <a:pt x="4099" y="931"/>
                          </a:lnTo>
                          <a:lnTo>
                            <a:pt x="4142" y="813"/>
                          </a:lnTo>
                          <a:lnTo>
                            <a:pt x="4175" y="689"/>
                          </a:lnTo>
                          <a:lnTo>
                            <a:pt x="4197" y="560"/>
                          </a:lnTo>
                          <a:lnTo>
                            <a:pt x="4210" y="423"/>
                          </a:lnTo>
                          <a:lnTo>
                            <a:pt x="4210" y="352"/>
                          </a:lnTo>
                          <a:lnTo>
                            <a:pt x="4210" y="0"/>
                          </a:lnTo>
                          <a:lnTo>
                            <a:pt x="4477" y="0"/>
                          </a:lnTo>
                          <a:lnTo>
                            <a:pt x="4477" y="0"/>
                          </a:lnTo>
                          <a:close/>
                        </a:path>
                      </a:pathLst>
                    </a:custGeom>
                    <a:solidFill>
                      <a:srgbClr val="46464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0" name="Freeform 14">
                      <a:extLst>
                        <a:ext uri="{FF2B5EF4-FFF2-40B4-BE49-F238E27FC236}">
                          <a16:creationId xmlns:a16="http://schemas.microsoft.com/office/drawing/2014/main" id="{C006C5FD-7F06-741F-4A11-2AE7D8E6DD6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574887" y="4576127"/>
                      <a:ext cx="216361" cy="156029"/>
                    </a:xfrm>
                    <a:custGeom>
                      <a:avLst/>
                      <a:gdLst>
                        <a:gd name="T0" fmla="*/ 0 w 626"/>
                        <a:gd name="T1" fmla="*/ 111 h 449"/>
                        <a:gd name="T2" fmla="*/ 208 w 626"/>
                        <a:gd name="T3" fmla="*/ 111 h 449"/>
                        <a:gd name="T4" fmla="*/ 224 w 626"/>
                        <a:gd name="T5" fmla="*/ 86 h 449"/>
                        <a:gd name="T6" fmla="*/ 265 w 626"/>
                        <a:gd name="T7" fmla="*/ 46 h 449"/>
                        <a:gd name="T8" fmla="*/ 315 w 626"/>
                        <a:gd name="T9" fmla="*/ 17 h 449"/>
                        <a:gd name="T10" fmla="*/ 371 w 626"/>
                        <a:gd name="T11" fmla="*/ 1 h 449"/>
                        <a:gd name="T12" fmla="*/ 403 w 626"/>
                        <a:gd name="T13" fmla="*/ 0 h 449"/>
                        <a:gd name="T14" fmla="*/ 426 w 626"/>
                        <a:gd name="T15" fmla="*/ 1 h 449"/>
                        <a:gd name="T16" fmla="*/ 469 w 626"/>
                        <a:gd name="T17" fmla="*/ 10 h 449"/>
                        <a:gd name="T18" fmla="*/ 509 w 626"/>
                        <a:gd name="T19" fmla="*/ 27 h 449"/>
                        <a:gd name="T20" fmla="*/ 545 w 626"/>
                        <a:gd name="T21" fmla="*/ 50 h 449"/>
                        <a:gd name="T22" fmla="*/ 576 w 626"/>
                        <a:gd name="T23" fmla="*/ 82 h 449"/>
                        <a:gd name="T24" fmla="*/ 600 w 626"/>
                        <a:gd name="T25" fmla="*/ 116 h 449"/>
                        <a:gd name="T26" fmla="*/ 617 w 626"/>
                        <a:gd name="T27" fmla="*/ 157 h 449"/>
                        <a:gd name="T28" fmla="*/ 626 w 626"/>
                        <a:gd name="T29" fmla="*/ 201 h 449"/>
                        <a:gd name="T30" fmla="*/ 626 w 626"/>
                        <a:gd name="T31" fmla="*/ 224 h 449"/>
                        <a:gd name="T32" fmla="*/ 626 w 626"/>
                        <a:gd name="T33" fmla="*/ 247 h 449"/>
                        <a:gd name="T34" fmla="*/ 617 w 626"/>
                        <a:gd name="T35" fmla="*/ 291 h 449"/>
                        <a:gd name="T36" fmla="*/ 600 w 626"/>
                        <a:gd name="T37" fmla="*/ 331 h 449"/>
                        <a:gd name="T38" fmla="*/ 576 w 626"/>
                        <a:gd name="T39" fmla="*/ 367 h 449"/>
                        <a:gd name="T40" fmla="*/ 545 w 626"/>
                        <a:gd name="T41" fmla="*/ 397 h 449"/>
                        <a:gd name="T42" fmla="*/ 509 w 626"/>
                        <a:gd name="T43" fmla="*/ 422 h 449"/>
                        <a:gd name="T44" fmla="*/ 469 w 626"/>
                        <a:gd name="T45" fmla="*/ 439 h 449"/>
                        <a:gd name="T46" fmla="*/ 426 w 626"/>
                        <a:gd name="T47" fmla="*/ 448 h 449"/>
                        <a:gd name="T48" fmla="*/ 403 w 626"/>
                        <a:gd name="T49" fmla="*/ 449 h 449"/>
                        <a:gd name="T50" fmla="*/ 371 w 626"/>
                        <a:gd name="T51" fmla="*/ 448 h 449"/>
                        <a:gd name="T52" fmla="*/ 315 w 626"/>
                        <a:gd name="T53" fmla="*/ 432 h 449"/>
                        <a:gd name="T54" fmla="*/ 265 w 626"/>
                        <a:gd name="T55" fmla="*/ 403 h 449"/>
                        <a:gd name="T56" fmla="*/ 224 w 626"/>
                        <a:gd name="T57" fmla="*/ 361 h 449"/>
                        <a:gd name="T58" fmla="*/ 208 w 626"/>
                        <a:gd name="T59" fmla="*/ 338 h 449"/>
                        <a:gd name="T60" fmla="*/ 0 w 626"/>
                        <a:gd name="T61" fmla="*/ 338 h 449"/>
                        <a:gd name="T62" fmla="*/ 0 w 626"/>
                        <a:gd name="T63" fmla="*/ 111 h 449"/>
                        <a:gd name="T64" fmla="*/ 0 w 626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6" h="449">
                          <a:moveTo>
                            <a:pt x="0" y="111"/>
                          </a:moveTo>
                          <a:lnTo>
                            <a:pt x="208" y="111"/>
                          </a:lnTo>
                          <a:lnTo>
                            <a:pt x="224" y="86"/>
                          </a:lnTo>
                          <a:lnTo>
                            <a:pt x="265" y="46"/>
                          </a:lnTo>
                          <a:lnTo>
                            <a:pt x="315" y="17"/>
                          </a:lnTo>
                          <a:lnTo>
                            <a:pt x="371" y="1"/>
                          </a:lnTo>
                          <a:lnTo>
                            <a:pt x="403" y="0"/>
                          </a:lnTo>
                          <a:lnTo>
                            <a:pt x="426" y="1"/>
                          </a:lnTo>
                          <a:lnTo>
                            <a:pt x="469" y="10"/>
                          </a:lnTo>
                          <a:lnTo>
                            <a:pt x="509" y="27"/>
                          </a:lnTo>
                          <a:lnTo>
                            <a:pt x="545" y="50"/>
                          </a:lnTo>
                          <a:lnTo>
                            <a:pt x="576" y="82"/>
                          </a:lnTo>
                          <a:lnTo>
                            <a:pt x="600" y="116"/>
                          </a:lnTo>
                          <a:lnTo>
                            <a:pt x="617" y="157"/>
                          </a:lnTo>
                          <a:lnTo>
                            <a:pt x="626" y="201"/>
                          </a:lnTo>
                          <a:lnTo>
                            <a:pt x="626" y="224"/>
                          </a:lnTo>
                          <a:lnTo>
                            <a:pt x="626" y="247"/>
                          </a:lnTo>
                          <a:lnTo>
                            <a:pt x="617" y="291"/>
                          </a:lnTo>
                          <a:lnTo>
                            <a:pt x="600" y="331"/>
                          </a:lnTo>
                          <a:lnTo>
                            <a:pt x="576" y="367"/>
                          </a:lnTo>
                          <a:lnTo>
                            <a:pt x="545" y="397"/>
                          </a:lnTo>
                          <a:lnTo>
                            <a:pt x="509" y="422"/>
                          </a:lnTo>
                          <a:lnTo>
                            <a:pt x="469" y="439"/>
                          </a:lnTo>
                          <a:lnTo>
                            <a:pt x="426" y="448"/>
                          </a:lnTo>
                          <a:lnTo>
                            <a:pt x="403" y="449"/>
                          </a:lnTo>
                          <a:lnTo>
                            <a:pt x="371" y="448"/>
                          </a:lnTo>
                          <a:lnTo>
                            <a:pt x="315" y="432"/>
                          </a:lnTo>
                          <a:lnTo>
                            <a:pt x="265" y="403"/>
                          </a:lnTo>
                          <a:lnTo>
                            <a:pt x="224" y="361"/>
                          </a:lnTo>
                          <a:lnTo>
                            <a:pt x="208" y="338"/>
                          </a:lnTo>
                          <a:lnTo>
                            <a:pt x="0" y="338"/>
                          </a:lnTo>
                          <a:lnTo>
                            <a:pt x="0" y="111"/>
                          </a:lnTo>
                          <a:lnTo>
                            <a:pt x="0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1" name="Freeform 15">
                      <a:extLst>
                        <a:ext uri="{FF2B5EF4-FFF2-40B4-BE49-F238E27FC236}">
                          <a16:creationId xmlns:a16="http://schemas.microsoft.com/office/drawing/2014/main" id="{B0F9C1B0-6131-902A-E6A7-B69B93F842C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49833" y="4576127"/>
                      <a:ext cx="217401" cy="156029"/>
                    </a:xfrm>
                    <a:custGeom>
                      <a:avLst/>
                      <a:gdLst>
                        <a:gd name="T0" fmla="*/ 627 w 627"/>
                        <a:gd name="T1" fmla="*/ 111 h 449"/>
                        <a:gd name="T2" fmla="*/ 418 w 627"/>
                        <a:gd name="T3" fmla="*/ 111 h 449"/>
                        <a:gd name="T4" fmla="*/ 402 w 627"/>
                        <a:gd name="T5" fmla="*/ 86 h 449"/>
                        <a:gd name="T6" fmla="*/ 362 w 627"/>
                        <a:gd name="T7" fmla="*/ 46 h 449"/>
                        <a:gd name="T8" fmla="*/ 313 w 627"/>
                        <a:gd name="T9" fmla="*/ 17 h 449"/>
                        <a:gd name="T10" fmla="*/ 255 w 627"/>
                        <a:gd name="T11" fmla="*/ 1 h 449"/>
                        <a:gd name="T12" fmla="*/ 225 w 627"/>
                        <a:gd name="T13" fmla="*/ 0 h 449"/>
                        <a:gd name="T14" fmla="*/ 202 w 627"/>
                        <a:gd name="T15" fmla="*/ 1 h 449"/>
                        <a:gd name="T16" fmla="*/ 157 w 627"/>
                        <a:gd name="T17" fmla="*/ 10 h 449"/>
                        <a:gd name="T18" fmla="*/ 117 w 627"/>
                        <a:gd name="T19" fmla="*/ 27 h 449"/>
                        <a:gd name="T20" fmla="*/ 82 w 627"/>
                        <a:gd name="T21" fmla="*/ 50 h 449"/>
                        <a:gd name="T22" fmla="*/ 51 w 627"/>
                        <a:gd name="T23" fmla="*/ 82 h 449"/>
                        <a:gd name="T24" fmla="*/ 28 w 627"/>
                        <a:gd name="T25" fmla="*/ 116 h 449"/>
                        <a:gd name="T26" fmla="*/ 10 w 627"/>
                        <a:gd name="T27" fmla="*/ 157 h 449"/>
                        <a:gd name="T28" fmla="*/ 2 w 627"/>
                        <a:gd name="T29" fmla="*/ 201 h 449"/>
                        <a:gd name="T30" fmla="*/ 0 w 627"/>
                        <a:gd name="T31" fmla="*/ 224 h 449"/>
                        <a:gd name="T32" fmla="*/ 2 w 627"/>
                        <a:gd name="T33" fmla="*/ 247 h 449"/>
                        <a:gd name="T34" fmla="*/ 10 w 627"/>
                        <a:gd name="T35" fmla="*/ 291 h 449"/>
                        <a:gd name="T36" fmla="*/ 28 w 627"/>
                        <a:gd name="T37" fmla="*/ 331 h 449"/>
                        <a:gd name="T38" fmla="*/ 51 w 627"/>
                        <a:gd name="T39" fmla="*/ 367 h 449"/>
                        <a:gd name="T40" fmla="*/ 82 w 627"/>
                        <a:gd name="T41" fmla="*/ 397 h 449"/>
                        <a:gd name="T42" fmla="*/ 117 w 627"/>
                        <a:gd name="T43" fmla="*/ 422 h 449"/>
                        <a:gd name="T44" fmla="*/ 157 w 627"/>
                        <a:gd name="T45" fmla="*/ 439 h 449"/>
                        <a:gd name="T46" fmla="*/ 202 w 627"/>
                        <a:gd name="T47" fmla="*/ 448 h 449"/>
                        <a:gd name="T48" fmla="*/ 225 w 627"/>
                        <a:gd name="T49" fmla="*/ 449 h 449"/>
                        <a:gd name="T50" fmla="*/ 255 w 627"/>
                        <a:gd name="T51" fmla="*/ 448 h 449"/>
                        <a:gd name="T52" fmla="*/ 313 w 627"/>
                        <a:gd name="T53" fmla="*/ 432 h 449"/>
                        <a:gd name="T54" fmla="*/ 362 w 627"/>
                        <a:gd name="T55" fmla="*/ 403 h 449"/>
                        <a:gd name="T56" fmla="*/ 402 w 627"/>
                        <a:gd name="T57" fmla="*/ 361 h 449"/>
                        <a:gd name="T58" fmla="*/ 418 w 627"/>
                        <a:gd name="T59" fmla="*/ 338 h 449"/>
                        <a:gd name="T60" fmla="*/ 627 w 627"/>
                        <a:gd name="T61" fmla="*/ 338 h 449"/>
                        <a:gd name="T62" fmla="*/ 627 w 627"/>
                        <a:gd name="T63" fmla="*/ 111 h 449"/>
                        <a:gd name="T64" fmla="*/ 627 w 627"/>
                        <a:gd name="T65" fmla="*/ 111 h 4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27" h="449">
                          <a:moveTo>
                            <a:pt x="627" y="111"/>
                          </a:moveTo>
                          <a:lnTo>
                            <a:pt x="418" y="111"/>
                          </a:lnTo>
                          <a:lnTo>
                            <a:pt x="402" y="86"/>
                          </a:lnTo>
                          <a:lnTo>
                            <a:pt x="362" y="46"/>
                          </a:lnTo>
                          <a:lnTo>
                            <a:pt x="313" y="17"/>
                          </a:lnTo>
                          <a:lnTo>
                            <a:pt x="255" y="1"/>
                          </a:lnTo>
                          <a:lnTo>
                            <a:pt x="225" y="0"/>
                          </a:lnTo>
                          <a:lnTo>
                            <a:pt x="202" y="1"/>
                          </a:lnTo>
                          <a:lnTo>
                            <a:pt x="157" y="10"/>
                          </a:lnTo>
                          <a:lnTo>
                            <a:pt x="117" y="27"/>
                          </a:lnTo>
                          <a:lnTo>
                            <a:pt x="82" y="50"/>
                          </a:lnTo>
                          <a:lnTo>
                            <a:pt x="51" y="82"/>
                          </a:lnTo>
                          <a:lnTo>
                            <a:pt x="28" y="116"/>
                          </a:lnTo>
                          <a:lnTo>
                            <a:pt x="10" y="157"/>
                          </a:lnTo>
                          <a:lnTo>
                            <a:pt x="2" y="201"/>
                          </a:lnTo>
                          <a:lnTo>
                            <a:pt x="0" y="224"/>
                          </a:lnTo>
                          <a:lnTo>
                            <a:pt x="2" y="247"/>
                          </a:lnTo>
                          <a:lnTo>
                            <a:pt x="10" y="291"/>
                          </a:lnTo>
                          <a:lnTo>
                            <a:pt x="28" y="331"/>
                          </a:lnTo>
                          <a:lnTo>
                            <a:pt x="51" y="367"/>
                          </a:lnTo>
                          <a:lnTo>
                            <a:pt x="82" y="397"/>
                          </a:lnTo>
                          <a:lnTo>
                            <a:pt x="117" y="422"/>
                          </a:lnTo>
                          <a:lnTo>
                            <a:pt x="157" y="439"/>
                          </a:lnTo>
                          <a:lnTo>
                            <a:pt x="202" y="448"/>
                          </a:lnTo>
                          <a:lnTo>
                            <a:pt x="225" y="449"/>
                          </a:lnTo>
                          <a:lnTo>
                            <a:pt x="255" y="448"/>
                          </a:lnTo>
                          <a:lnTo>
                            <a:pt x="313" y="432"/>
                          </a:lnTo>
                          <a:lnTo>
                            <a:pt x="362" y="403"/>
                          </a:lnTo>
                          <a:lnTo>
                            <a:pt x="402" y="361"/>
                          </a:lnTo>
                          <a:lnTo>
                            <a:pt x="418" y="338"/>
                          </a:lnTo>
                          <a:lnTo>
                            <a:pt x="627" y="338"/>
                          </a:lnTo>
                          <a:lnTo>
                            <a:pt x="627" y="111"/>
                          </a:lnTo>
                          <a:lnTo>
                            <a:pt x="627" y="111"/>
                          </a:lnTo>
                          <a:close/>
                        </a:path>
                      </a:pathLst>
                    </a:custGeom>
                    <a:solidFill>
                      <a:srgbClr val="266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2" name="Freeform 16">
                      <a:extLst>
                        <a:ext uri="{FF2B5EF4-FFF2-40B4-BE49-F238E27FC236}">
                          <a16:creationId xmlns:a16="http://schemas.microsoft.com/office/drawing/2014/main" id="{05B7044B-77B3-A0EA-4909-BAB5B9FD30B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031533" y="6278927"/>
                      <a:ext cx="109221" cy="140426"/>
                    </a:xfrm>
                    <a:custGeom>
                      <a:avLst/>
                      <a:gdLst>
                        <a:gd name="T0" fmla="*/ 315 w 315"/>
                        <a:gd name="T1" fmla="*/ 4 h 405"/>
                        <a:gd name="T2" fmla="*/ 315 w 315"/>
                        <a:gd name="T3" fmla="*/ 405 h 405"/>
                        <a:gd name="T4" fmla="*/ 0 w 315"/>
                        <a:gd name="T5" fmla="*/ 405 h 405"/>
                        <a:gd name="T6" fmla="*/ 0 w 315"/>
                        <a:gd name="T7" fmla="*/ 0 h 405"/>
                        <a:gd name="T8" fmla="*/ 91 w 315"/>
                        <a:gd name="T9" fmla="*/ 6 h 405"/>
                        <a:gd name="T10" fmla="*/ 184 w 315"/>
                        <a:gd name="T11" fmla="*/ 7 h 405"/>
                        <a:gd name="T12" fmla="*/ 249 w 315"/>
                        <a:gd name="T13" fmla="*/ 7 h 405"/>
                        <a:gd name="T14" fmla="*/ 315 w 315"/>
                        <a:gd name="T15" fmla="*/ 4 h 405"/>
                        <a:gd name="T16" fmla="*/ 315 w 315"/>
                        <a:gd name="T17" fmla="*/ 4 h 4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315" h="405">
                          <a:moveTo>
                            <a:pt x="315" y="4"/>
                          </a:moveTo>
                          <a:lnTo>
                            <a:pt x="315" y="405"/>
                          </a:lnTo>
                          <a:lnTo>
                            <a:pt x="0" y="405"/>
                          </a:lnTo>
                          <a:lnTo>
                            <a:pt x="0" y="0"/>
                          </a:lnTo>
                          <a:lnTo>
                            <a:pt x="91" y="6"/>
                          </a:lnTo>
                          <a:lnTo>
                            <a:pt x="184" y="7"/>
                          </a:lnTo>
                          <a:lnTo>
                            <a:pt x="249" y="7"/>
                          </a:lnTo>
                          <a:lnTo>
                            <a:pt x="315" y="4"/>
                          </a:lnTo>
                          <a:lnTo>
                            <a:pt x="315" y="4"/>
                          </a:lnTo>
                          <a:close/>
                        </a:path>
                      </a:pathLst>
                    </a:custGeom>
                    <a:solidFill>
                      <a:srgbClr val="5E606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3" name="Freeform 17">
                      <a:extLst>
                        <a:ext uri="{FF2B5EF4-FFF2-40B4-BE49-F238E27FC236}">
                          <a16:creationId xmlns:a16="http://schemas.microsoft.com/office/drawing/2014/main" id="{9F568674-7468-B979-D02F-F22419436F2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679946" y="4600052"/>
                      <a:ext cx="46809" cy="46809"/>
                    </a:xfrm>
                    <a:custGeom>
                      <a:avLst/>
                      <a:gdLst>
                        <a:gd name="T0" fmla="*/ 68 w 136"/>
                        <a:gd name="T1" fmla="*/ 0 h 135"/>
                        <a:gd name="T2" fmla="*/ 81 w 136"/>
                        <a:gd name="T3" fmla="*/ 0 h 135"/>
                        <a:gd name="T4" fmla="*/ 106 w 136"/>
                        <a:gd name="T5" fmla="*/ 11 h 135"/>
                        <a:gd name="T6" fmla="*/ 124 w 136"/>
                        <a:gd name="T7" fmla="*/ 29 h 135"/>
                        <a:gd name="T8" fmla="*/ 134 w 136"/>
                        <a:gd name="T9" fmla="*/ 53 h 135"/>
                        <a:gd name="T10" fmla="*/ 136 w 136"/>
                        <a:gd name="T11" fmla="*/ 68 h 135"/>
                        <a:gd name="T12" fmla="*/ 134 w 136"/>
                        <a:gd name="T13" fmla="*/ 82 h 135"/>
                        <a:gd name="T14" fmla="*/ 124 w 136"/>
                        <a:gd name="T15" fmla="*/ 105 h 135"/>
                        <a:gd name="T16" fmla="*/ 106 w 136"/>
                        <a:gd name="T17" fmla="*/ 124 h 135"/>
                        <a:gd name="T18" fmla="*/ 81 w 136"/>
                        <a:gd name="T19" fmla="*/ 134 h 135"/>
                        <a:gd name="T20" fmla="*/ 68 w 136"/>
                        <a:gd name="T21" fmla="*/ 135 h 135"/>
                        <a:gd name="T22" fmla="*/ 54 w 136"/>
                        <a:gd name="T23" fmla="*/ 134 h 135"/>
                        <a:gd name="T24" fmla="*/ 29 w 136"/>
                        <a:gd name="T25" fmla="*/ 124 h 135"/>
                        <a:gd name="T26" fmla="*/ 10 w 136"/>
                        <a:gd name="T27" fmla="*/ 105 h 135"/>
                        <a:gd name="T28" fmla="*/ 0 w 136"/>
                        <a:gd name="T29" fmla="*/ 82 h 135"/>
                        <a:gd name="T30" fmla="*/ 0 w 136"/>
                        <a:gd name="T31" fmla="*/ 68 h 135"/>
                        <a:gd name="T32" fmla="*/ 0 w 136"/>
                        <a:gd name="T33" fmla="*/ 53 h 135"/>
                        <a:gd name="T34" fmla="*/ 10 w 136"/>
                        <a:gd name="T35" fmla="*/ 29 h 135"/>
                        <a:gd name="T36" fmla="*/ 29 w 136"/>
                        <a:gd name="T37" fmla="*/ 11 h 135"/>
                        <a:gd name="T38" fmla="*/ 54 w 136"/>
                        <a:gd name="T39" fmla="*/ 0 h 135"/>
                        <a:gd name="T40" fmla="*/ 68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8" y="0"/>
                          </a:moveTo>
                          <a:lnTo>
                            <a:pt x="81" y="0"/>
                          </a:lnTo>
                          <a:lnTo>
                            <a:pt x="106" y="11"/>
                          </a:lnTo>
                          <a:lnTo>
                            <a:pt x="124" y="29"/>
                          </a:lnTo>
                          <a:lnTo>
                            <a:pt x="134" y="53"/>
                          </a:lnTo>
                          <a:lnTo>
                            <a:pt x="136" y="68"/>
                          </a:lnTo>
                          <a:lnTo>
                            <a:pt x="134" y="82"/>
                          </a:lnTo>
                          <a:lnTo>
                            <a:pt x="124" y="105"/>
                          </a:lnTo>
                          <a:lnTo>
                            <a:pt x="106" y="124"/>
                          </a:lnTo>
                          <a:lnTo>
                            <a:pt x="81" y="134"/>
                          </a:lnTo>
                          <a:lnTo>
                            <a:pt x="68" y="135"/>
                          </a:lnTo>
                          <a:lnTo>
                            <a:pt x="54" y="134"/>
                          </a:lnTo>
                          <a:lnTo>
                            <a:pt x="29" y="124"/>
                          </a:lnTo>
                          <a:lnTo>
                            <a:pt x="10" y="105"/>
                          </a:lnTo>
                          <a:lnTo>
                            <a:pt x="0" y="82"/>
                          </a:lnTo>
                          <a:lnTo>
                            <a:pt x="0" y="68"/>
                          </a:lnTo>
                          <a:lnTo>
                            <a:pt x="0" y="53"/>
                          </a:lnTo>
                          <a:lnTo>
                            <a:pt x="10" y="29"/>
                          </a:lnTo>
                          <a:lnTo>
                            <a:pt x="29" y="11"/>
                          </a:lnTo>
                          <a:lnTo>
                            <a:pt x="54" y="0"/>
                          </a:lnTo>
                          <a:lnTo>
                            <a:pt x="68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4" name="Freeform 18">
                      <a:extLst>
                        <a:ext uri="{FF2B5EF4-FFF2-40B4-BE49-F238E27FC236}">
                          <a16:creationId xmlns:a16="http://schemas.microsoft.com/office/drawing/2014/main" id="{0C0A7905-C0F8-746B-BE21-BE65271DF85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92481" y="4600052"/>
                      <a:ext cx="46809" cy="46809"/>
                    </a:xfrm>
                    <a:custGeom>
                      <a:avLst/>
                      <a:gdLst>
                        <a:gd name="T0" fmla="*/ 67 w 136"/>
                        <a:gd name="T1" fmla="*/ 0 h 135"/>
                        <a:gd name="T2" fmla="*/ 82 w 136"/>
                        <a:gd name="T3" fmla="*/ 0 h 135"/>
                        <a:gd name="T4" fmla="*/ 106 w 136"/>
                        <a:gd name="T5" fmla="*/ 11 h 135"/>
                        <a:gd name="T6" fmla="*/ 125 w 136"/>
                        <a:gd name="T7" fmla="*/ 29 h 135"/>
                        <a:gd name="T8" fmla="*/ 135 w 136"/>
                        <a:gd name="T9" fmla="*/ 53 h 135"/>
                        <a:gd name="T10" fmla="*/ 136 w 136"/>
                        <a:gd name="T11" fmla="*/ 68 h 135"/>
                        <a:gd name="T12" fmla="*/ 135 w 136"/>
                        <a:gd name="T13" fmla="*/ 82 h 135"/>
                        <a:gd name="T14" fmla="*/ 125 w 136"/>
                        <a:gd name="T15" fmla="*/ 105 h 135"/>
                        <a:gd name="T16" fmla="*/ 106 w 136"/>
                        <a:gd name="T17" fmla="*/ 124 h 135"/>
                        <a:gd name="T18" fmla="*/ 82 w 136"/>
                        <a:gd name="T19" fmla="*/ 134 h 135"/>
                        <a:gd name="T20" fmla="*/ 67 w 136"/>
                        <a:gd name="T21" fmla="*/ 135 h 135"/>
                        <a:gd name="T22" fmla="*/ 54 w 136"/>
                        <a:gd name="T23" fmla="*/ 134 h 135"/>
                        <a:gd name="T24" fmla="*/ 30 w 136"/>
                        <a:gd name="T25" fmla="*/ 124 h 135"/>
                        <a:gd name="T26" fmla="*/ 11 w 136"/>
                        <a:gd name="T27" fmla="*/ 105 h 135"/>
                        <a:gd name="T28" fmla="*/ 1 w 136"/>
                        <a:gd name="T29" fmla="*/ 82 h 135"/>
                        <a:gd name="T30" fmla="*/ 0 w 136"/>
                        <a:gd name="T31" fmla="*/ 68 h 135"/>
                        <a:gd name="T32" fmla="*/ 1 w 136"/>
                        <a:gd name="T33" fmla="*/ 53 h 135"/>
                        <a:gd name="T34" fmla="*/ 11 w 136"/>
                        <a:gd name="T35" fmla="*/ 29 h 135"/>
                        <a:gd name="T36" fmla="*/ 30 w 136"/>
                        <a:gd name="T37" fmla="*/ 11 h 135"/>
                        <a:gd name="T38" fmla="*/ 54 w 136"/>
                        <a:gd name="T39" fmla="*/ 0 h 135"/>
                        <a:gd name="T40" fmla="*/ 67 w 136"/>
                        <a:gd name="T41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136" h="135">
                          <a:moveTo>
                            <a:pt x="67" y="0"/>
                          </a:moveTo>
                          <a:lnTo>
                            <a:pt x="82" y="0"/>
                          </a:lnTo>
                          <a:lnTo>
                            <a:pt x="106" y="11"/>
                          </a:lnTo>
                          <a:lnTo>
                            <a:pt x="125" y="29"/>
                          </a:lnTo>
                          <a:lnTo>
                            <a:pt x="135" y="53"/>
                          </a:lnTo>
                          <a:lnTo>
                            <a:pt x="136" y="68"/>
                          </a:lnTo>
                          <a:lnTo>
                            <a:pt x="135" y="82"/>
                          </a:lnTo>
                          <a:lnTo>
                            <a:pt x="125" y="105"/>
                          </a:lnTo>
                          <a:lnTo>
                            <a:pt x="106" y="124"/>
                          </a:lnTo>
                          <a:lnTo>
                            <a:pt x="82" y="134"/>
                          </a:lnTo>
                          <a:lnTo>
                            <a:pt x="67" y="135"/>
                          </a:lnTo>
                          <a:lnTo>
                            <a:pt x="54" y="134"/>
                          </a:lnTo>
                          <a:lnTo>
                            <a:pt x="30" y="124"/>
                          </a:lnTo>
                          <a:lnTo>
                            <a:pt x="11" y="105"/>
                          </a:lnTo>
                          <a:lnTo>
                            <a:pt x="1" y="82"/>
                          </a:lnTo>
                          <a:lnTo>
                            <a:pt x="0" y="68"/>
                          </a:lnTo>
                          <a:lnTo>
                            <a:pt x="1" y="53"/>
                          </a:lnTo>
                          <a:lnTo>
                            <a:pt x="11" y="29"/>
                          </a:lnTo>
                          <a:lnTo>
                            <a:pt x="30" y="11"/>
                          </a:lnTo>
                          <a:lnTo>
                            <a:pt x="54" y="0"/>
                          </a:lnTo>
                          <a:lnTo>
                            <a:pt x="67" y="0"/>
                          </a:lnTo>
                          <a:close/>
                        </a:path>
                      </a:pathLst>
                    </a:custGeom>
                    <a:solidFill>
                      <a:srgbClr val="2E788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787A69D-3C0D-855B-A8AC-84ABF75A4564}"/>
                  </a:ext>
                </a:extLst>
              </p:cNvPr>
              <p:cNvSpPr txBox="1"/>
              <p:nvPr/>
            </p:nvSpPr>
            <p:spPr>
              <a:xfrm>
                <a:off x="6094151" y="2379576"/>
                <a:ext cx="2072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2. </a:t>
                </a:r>
                <a:r>
                  <a:rPr lang="ko-KR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사용할 </a:t>
                </a:r>
                <a:r>
                  <a:rPr lang="en-US" altLang="ko-KR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API</a:t>
                </a:r>
                <a:endParaRPr lang="en-US" altLang="ko-KR" sz="700" dirty="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07AB943-3563-40D5-EB5D-5B000AE199AD}"/>
                  </a:ext>
                </a:extLst>
              </p:cNvPr>
              <p:cNvSpPr txBox="1"/>
              <p:nvPr/>
            </p:nvSpPr>
            <p:spPr>
              <a:xfrm>
                <a:off x="3683572" y="4753285"/>
                <a:ext cx="14480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4. </a:t>
                </a:r>
                <a:r>
                  <a:rPr lang="ko-KR" altLang="en-US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개발계획</a:t>
                </a:r>
                <a:endParaRPr lang="en-US" altLang="ko-KR" b="1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9984E3D3-95FE-778E-F637-67AE060B5668}"/>
              </a:ext>
            </a:extLst>
          </p:cNvPr>
          <p:cNvSpPr txBox="1"/>
          <p:nvPr/>
        </p:nvSpPr>
        <p:spPr>
          <a:xfrm>
            <a:off x="4143249" y="546579"/>
            <a:ext cx="68479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2">
                    <a:lumMod val="75000"/>
                  </a:schemeClr>
                </a:solidFill>
              </a:rPr>
              <a:t>목차</a:t>
            </a:r>
            <a:endParaRPr lang="ko-KR" altLang="en-US" sz="5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18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855313" y="37535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</a:rPr>
              <a:t>프로그램소개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D0E28F-EBFB-64FF-DDAC-61EE25CA3DAE}"/>
              </a:ext>
            </a:extLst>
          </p:cNvPr>
          <p:cNvSpPr txBox="1"/>
          <p:nvPr/>
        </p:nvSpPr>
        <p:spPr>
          <a:xfrm>
            <a:off x="1389426" y="2560718"/>
            <a:ext cx="94131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경기도에 있는 모든 병원정보를 알려주는 프로그램이다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진료과목을 선택 할 수 있어 더욱 정확한 정보전달이 가능하다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지도</a:t>
            </a:r>
            <a:r>
              <a:rPr lang="en-US" altLang="ko-KR" sz="2400" dirty="0"/>
              <a:t>API</a:t>
            </a:r>
            <a:r>
              <a:rPr lang="ko-KR" altLang="en-US" sz="2400" dirty="0"/>
              <a:t>를 사용하여 병원의 위치를 알려준다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346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89209" y="550156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UI</a:t>
            </a: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</a:rPr>
              <a:t>구성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41C4EC8F-6789-8E91-D7B2-EE6544F7A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686955"/>
              </p:ext>
            </p:extLst>
          </p:nvPr>
        </p:nvGraphicFramePr>
        <p:xfrm>
          <a:off x="7669431" y="1289620"/>
          <a:ext cx="3773102" cy="51941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5672">
                  <a:extLst>
                    <a:ext uri="{9D8B030D-6E8A-4147-A177-3AD203B41FA5}">
                      <a16:colId xmlns:a16="http://schemas.microsoft.com/office/drawing/2014/main" val="1504583718"/>
                    </a:ext>
                  </a:extLst>
                </a:gridCol>
                <a:gridCol w="3097430">
                  <a:extLst>
                    <a:ext uri="{9D8B030D-6E8A-4147-A177-3AD203B41FA5}">
                      <a16:colId xmlns:a16="http://schemas.microsoft.com/office/drawing/2014/main" val="2923014378"/>
                    </a:ext>
                  </a:extLst>
                </a:gridCol>
              </a:tblGrid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332170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경기도내 시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군</a:t>
                      </a:r>
                      <a:r>
                        <a:rPr lang="en-US" altLang="ko-KR" sz="1600" dirty="0"/>
                        <a:t>) </a:t>
                      </a:r>
                      <a:r>
                        <a:rPr lang="ko-KR" altLang="en-US" sz="1600" dirty="0"/>
                        <a:t>선택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Ex)</a:t>
                      </a:r>
                      <a:r>
                        <a:rPr lang="ko-KR" altLang="en-US" sz="1600" dirty="0"/>
                        <a:t>안양시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시흥시 등등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014638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병원종류선택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Ex)</a:t>
                      </a:r>
                      <a:r>
                        <a:rPr lang="ko-KR" altLang="en-US" sz="1600" dirty="0"/>
                        <a:t>한방병원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종합병원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요양병원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74021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진료과선택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Ex)</a:t>
                      </a:r>
                      <a:r>
                        <a:rPr lang="ko-KR" altLang="en-US" sz="1600" dirty="0"/>
                        <a:t>치과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내과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피부과 등등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591409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해당하는 병원 출력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826237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어디병원 로고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782911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메일보내기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860081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네이버</a:t>
                      </a:r>
                      <a:r>
                        <a:rPr lang="en-US" altLang="ko-KR" sz="1600" dirty="0"/>
                        <a:t>API</a:t>
                      </a:r>
                      <a:r>
                        <a:rPr lang="ko-KR" altLang="en-US" sz="1600" dirty="0"/>
                        <a:t>를 이용한 지도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429976"/>
                  </a:ext>
                </a:extLst>
              </a:tr>
              <a:tr h="575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해당병원 정보출력</a:t>
                      </a:r>
                      <a:endParaRPr lang="en-US" altLang="ko-KR" sz="16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Ex)</a:t>
                      </a:r>
                      <a:r>
                        <a:rPr lang="ko-KR" altLang="en-US" sz="1600" dirty="0"/>
                        <a:t>위치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입원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실수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전화번호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612934"/>
                  </a:ext>
                </a:extLst>
              </a:tr>
            </a:tbl>
          </a:graphicData>
        </a:graphic>
      </p:graphicFrame>
      <p:grpSp>
        <p:nvGrpSpPr>
          <p:cNvPr id="27" name="그룹 26">
            <a:extLst>
              <a:ext uri="{FF2B5EF4-FFF2-40B4-BE49-F238E27FC236}">
                <a16:creationId xmlns:a16="http://schemas.microsoft.com/office/drawing/2014/main" id="{ACCE95B9-93A1-A86A-2E0B-94672181FF89}"/>
              </a:ext>
            </a:extLst>
          </p:cNvPr>
          <p:cNvGrpSpPr/>
          <p:nvPr/>
        </p:nvGrpSpPr>
        <p:grpSpPr>
          <a:xfrm>
            <a:off x="823667" y="1329972"/>
            <a:ext cx="6668360" cy="5099102"/>
            <a:chOff x="2761819" y="1329972"/>
            <a:chExt cx="6668360" cy="5099102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DD3F0AB-AFB2-3719-1433-2D2E1B16857D}"/>
                </a:ext>
              </a:extLst>
            </p:cNvPr>
            <p:cNvGrpSpPr/>
            <p:nvPr/>
          </p:nvGrpSpPr>
          <p:grpSpPr>
            <a:xfrm>
              <a:off x="2761819" y="1329972"/>
              <a:ext cx="6668360" cy="5099102"/>
              <a:chOff x="2761819" y="1329972"/>
              <a:chExt cx="6668360" cy="5099102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AD9C0211-4B63-7DCC-D426-1B646679F5C4}"/>
                  </a:ext>
                </a:extLst>
              </p:cNvPr>
              <p:cNvGrpSpPr/>
              <p:nvPr/>
            </p:nvGrpSpPr>
            <p:grpSpPr>
              <a:xfrm>
                <a:off x="2761819" y="1329972"/>
                <a:ext cx="6668360" cy="5099102"/>
                <a:chOff x="2270546" y="1261168"/>
                <a:chExt cx="6668360" cy="5099102"/>
              </a:xfrm>
            </p:grpSpPr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811E2C1C-8D9E-5437-EDC0-46272967A21C}"/>
                    </a:ext>
                  </a:extLst>
                </p:cNvPr>
                <p:cNvSpPr/>
                <p:nvPr/>
              </p:nvSpPr>
              <p:spPr>
                <a:xfrm>
                  <a:off x="2270546" y="1261168"/>
                  <a:ext cx="6668360" cy="5099102"/>
                </a:xfrm>
                <a:prstGeom prst="rect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8C2A1730-9FD1-7DCC-1BBF-6DA1822564C8}"/>
                    </a:ext>
                  </a:extLst>
                </p:cNvPr>
                <p:cNvSpPr/>
                <p:nvPr/>
              </p:nvSpPr>
              <p:spPr>
                <a:xfrm>
                  <a:off x="2825535" y="1494253"/>
                  <a:ext cx="2623092" cy="50792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시</a:t>
                  </a:r>
                  <a:r>
                    <a:rPr lang="en-US" altLang="ko-KR" dirty="0"/>
                    <a:t>(</a:t>
                  </a:r>
                  <a:r>
                    <a:rPr lang="ko-KR" altLang="en-US" dirty="0"/>
                    <a:t>군</a:t>
                  </a:r>
                  <a:r>
                    <a:rPr lang="en-US" altLang="ko-KR" dirty="0"/>
                    <a:t>) </a:t>
                  </a:r>
                  <a:r>
                    <a:rPr lang="ko-KR" altLang="en-US" dirty="0"/>
                    <a:t>선택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B573886-9D80-DB92-E793-E4E33E108A57}"/>
                    </a:ext>
                  </a:extLst>
                </p:cNvPr>
                <p:cNvSpPr/>
                <p:nvPr/>
              </p:nvSpPr>
              <p:spPr>
                <a:xfrm>
                  <a:off x="2825535" y="2891956"/>
                  <a:ext cx="2623092" cy="50792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진료과목내용정보</a:t>
                  </a:r>
                </a:p>
              </p:txBody>
            </p: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C8587C20-C9A1-BF50-0C84-F28FA111D0B0}"/>
                    </a:ext>
                  </a:extLst>
                </p:cNvPr>
                <p:cNvGrpSpPr/>
                <p:nvPr/>
              </p:nvGrpSpPr>
              <p:grpSpPr>
                <a:xfrm>
                  <a:off x="2825535" y="3560426"/>
                  <a:ext cx="5555515" cy="2628000"/>
                  <a:chOff x="2955294" y="3508877"/>
                  <a:chExt cx="5555515" cy="2628000"/>
                </a:xfrm>
              </p:grpSpPr>
              <p:sp>
                <p:nvSpPr>
                  <p:cNvPr id="19" name="직사각형 18">
                    <a:extLst>
                      <a:ext uri="{FF2B5EF4-FFF2-40B4-BE49-F238E27FC236}">
                        <a16:creationId xmlns:a16="http://schemas.microsoft.com/office/drawing/2014/main" id="{41409BCD-1FB9-4EA4-EC82-FF3EC8D5AC62}"/>
                      </a:ext>
                    </a:extLst>
                  </p:cNvPr>
                  <p:cNvSpPr/>
                  <p:nvPr/>
                </p:nvSpPr>
                <p:spPr>
                  <a:xfrm>
                    <a:off x="2955294" y="3508877"/>
                    <a:ext cx="2628000" cy="2628000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/>
                      <a:t>리스트</a:t>
                    </a:r>
                  </a:p>
                </p:txBody>
              </p:sp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A40C27C8-AF5A-CBBF-AA06-4AAD122E7076}"/>
                      </a:ext>
                    </a:extLst>
                  </p:cNvPr>
                  <p:cNvSpPr/>
                  <p:nvPr/>
                </p:nvSpPr>
                <p:spPr>
                  <a:xfrm>
                    <a:off x="5882809" y="3508877"/>
                    <a:ext cx="2628000" cy="2628000"/>
                  </a:xfrm>
                  <a:prstGeom prst="rect">
                    <a:avLst/>
                  </a:prstGeom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/>
                      <a:t>정보</a:t>
                    </a:r>
                  </a:p>
                </p:txBody>
              </p:sp>
            </p:grp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3D0F499E-B5D6-6D52-AFBA-AA14B134FA1E}"/>
                    </a:ext>
                  </a:extLst>
                </p:cNvPr>
                <p:cNvSpPr/>
                <p:nvPr/>
              </p:nvSpPr>
              <p:spPr>
                <a:xfrm>
                  <a:off x="7121050" y="2174630"/>
                  <a:ext cx="1260000" cy="1260000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지도</a:t>
                  </a: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6D7D28F4-3CED-76C1-AB00-51275E62CA62}"/>
                    </a:ext>
                  </a:extLst>
                </p:cNvPr>
                <p:cNvSpPr/>
                <p:nvPr/>
              </p:nvSpPr>
              <p:spPr>
                <a:xfrm>
                  <a:off x="5753050" y="2185866"/>
                  <a:ext cx="1260000" cy="1260000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이메일</a:t>
                  </a: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E0859A58-F285-C11B-FBC5-D0E9A63E295C}"/>
                    </a:ext>
                  </a:extLst>
                </p:cNvPr>
                <p:cNvSpPr/>
                <p:nvPr/>
              </p:nvSpPr>
              <p:spPr>
                <a:xfrm>
                  <a:off x="5753050" y="1491874"/>
                  <a:ext cx="2623092" cy="50792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로고</a:t>
                  </a:r>
                  <a:endParaRPr lang="en-US" altLang="ko-KR" dirty="0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369DC99E-62F5-2308-EA1A-20B31D5BE581}"/>
                    </a:ext>
                  </a:extLst>
                </p:cNvPr>
                <p:cNvSpPr/>
                <p:nvPr/>
              </p:nvSpPr>
              <p:spPr>
                <a:xfrm>
                  <a:off x="2825535" y="2223486"/>
                  <a:ext cx="2623092" cy="50792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병원종류</a:t>
                  </a:r>
                </a:p>
              </p:txBody>
            </p:sp>
          </p:grp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BC9F1831-DA70-92D8-FD1D-95EE6A7A60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2993" y="1458166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89FE4EA4-D112-EEA1-0D10-28E51123FD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5452" y="2175871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36D3BBAD-20B3-5AD3-C273-8CC77E2C9F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12993" y="3553132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5D626588-9D2A-6178-2620-DDB691C3D9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0889" y="1456156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D2BCFAB2-EC13-CDED-C10E-493ACC3156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0889" y="2145446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6</a:t>
                </a:r>
                <a:endParaRPr lang="ko-KR" altLang="en-US" dirty="0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46D5C9D3-7FE6-E356-2ACE-253A0B08A2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55869" y="2147242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7</a:t>
                </a:r>
                <a:endParaRPr lang="ko-KR" altLang="en-US" dirty="0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C01A3C22-D272-41A2-B853-A0CAE8EF54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0889" y="3572756"/>
                <a:ext cx="324000" cy="324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8</a:t>
                </a:r>
                <a:endParaRPr lang="ko-KR" altLang="en-US" dirty="0"/>
              </a:p>
            </p:txBody>
          </p:sp>
        </p:grp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6A8BC14-8F45-D09A-4DAE-26BD98AD1A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2993" y="2874684"/>
              <a:ext cx="324000" cy="32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272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08089" y="525877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UI</a:t>
            </a: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</a:rPr>
              <a:t>비율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F1A4B56-FC2E-95FA-3645-1CF3986AAB51}"/>
              </a:ext>
            </a:extLst>
          </p:cNvPr>
          <p:cNvGrpSpPr/>
          <p:nvPr/>
        </p:nvGrpSpPr>
        <p:grpSpPr>
          <a:xfrm>
            <a:off x="2316561" y="1218626"/>
            <a:ext cx="6622345" cy="5020919"/>
            <a:chOff x="2409628" y="1215011"/>
            <a:chExt cx="6622345" cy="502091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FEB43C4-8C9F-24C9-35B7-1306EBFBCA7C}"/>
                </a:ext>
              </a:extLst>
            </p:cNvPr>
            <p:cNvSpPr/>
            <p:nvPr/>
          </p:nvSpPr>
          <p:spPr>
            <a:xfrm>
              <a:off x="3216000" y="1269000"/>
              <a:ext cx="5760000" cy="4320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A8D087E7-4C43-5028-D22C-7F4386A69669}"/>
                </a:ext>
              </a:extLst>
            </p:cNvPr>
            <p:cNvCxnSpPr/>
            <p:nvPr/>
          </p:nvCxnSpPr>
          <p:spPr>
            <a:xfrm>
              <a:off x="2974206" y="1269000"/>
              <a:ext cx="0" cy="432000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DBC99F32-02CB-8B91-BB0D-7DD06FB94D2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6000" y="2984192"/>
              <a:ext cx="0" cy="576000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1E5DE5-97BE-11CD-6365-BA0BB1DBE18C}"/>
                </a:ext>
              </a:extLst>
            </p:cNvPr>
            <p:cNvSpPr txBox="1"/>
            <p:nvPr/>
          </p:nvSpPr>
          <p:spPr>
            <a:xfrm>
              <a:off x="2409628" y="324433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600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6E33620-70C7-9C6D-49C5-E0457E781D10}"/>
                </a:ext>
              </a:extLst>
            </p:cNvPr>
            <p:cNvSpPr txBox="1"/>
            <p:nvPr/>
          </p:nvSpPr>
          <p:spPr>
            <a:xfrm>
              <a:off x="5813711" y="5866598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800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7CBBF5F-1C1E-A3FC-C293-CC2D0EEAFE9E}"/>
                </a:ext>
              </a:extLst>
            </p:cNvPr>
            <p:cNvSpPr/>
            <p:nvPr/>
          </p:nvSpPr>
          <p:spPr>
            <a:xfrm>
              <a:off x="3320055" y="1482702"/>
              <a:ext cx="2664000" cy="504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시</a:t>
              </a:r>
              <a:r>
                <a:rPr lang="en-US" altLang="ko-KR" dirty="0"/>
                <a:t>(</a:t>
              </a:r>
              <a:r>
                <a:rPr lang="ko-KR" altLang="en-US" dirty="0"/>
                <a:t>군</a:t>
              </a:r>
              <a:r>
                <a:rPr lang="en-US" altLang="ko-KR" dirty="0"/>
                <a:t>) </a:t>
              </a:r>
              <a:r>
                <a:rPr lang="ko-KR" altLang="en-US" dirty="0"/>
                <a:t>선택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2AB7A8-A718-7764-816C-3E63C61E8C6B}"/>
                </a:ext>
              </a:extLst>
            </p:cNvPr>
            <p:cNvSpPr/>
            <p:nvPr/>
          </p:nvSpPr>
          <p:spPr>
            <a:xfrm>
              <a:off x="3320055" y="2858488"/>
              <a:ext cx="2664000" cy="504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진료과목내용정보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6276C68-94FF-3903-7279-B4D2B0BBACA1}"/>
                </a:ext>
              </a:extLst>
            </p:cNvPr>
            <p:cNvSpPr/>
            <p:nvPr/>
          </p:nvSpPr>
          <p:spPr>
            <a:xfrm>
              <a:off x="7643239" y="2166703"/>
              <a:ext cx="1224000" cy="1224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지도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F68C77F-4236-7184-0596-77C29F78938E}"/>
                </a:ext>
              </a:extLst>
            </p:cNvPr>
            <p:cNvSpPr/>
            <p:nvPr/>
          </p:nvSpPr>
          <p:spPr>
            <a:xfrm>
              <a:off x="6207947" y="2174106"/>
              <a:ext cx="1224000" cy="1224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이메일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0544695-1538-43DB-15F4-917C1B412DC2}"/>
                </a:ext>
              </a:extLst>
            </p:cNvPr>
            <p:cNvSpPr/>
            <p:nvPr/>
          </p:nvSpPr>
          <p:spPr>
            <a:xfrm>
              <a:off x="6200055" y="1482702"/>
              <a:ext cx="2664000" cy="504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로고</a:t>
              </a:r>
              <a:endParaRPr lang="en-US" altLang="ko-KR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9BC2BCB-AF37-A6A6-97A2-27FB735973FB}"/>
                </a:ext>
              </a:extLst>
            </p:cNvPr>
            <p:cNvSpPr/>
            <p:nvPr/>
          </p:nvSpPr>
          <p:spPr>
            <a:xfrm>
              <a:off x="3320055" y="2172114"/>
              <a:ext cx="2664000" cy="504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병원종류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9B91C6B-F135-B402-3668-FFF698A8FAFC}"/>
                </a:ext>
              </a:extLst>
            </p:cNvPr>
            <p:cNvSpPr/>
            <p:nvPr/>
          </p:nvSpPr>
          <p:spPr>
            <a:xfrm>
              <a:off x="3327945" y="3544862"/>
              <a:ext cx="2664000" cy="18288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리스트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62277E5-1FF9-8A7A-C717-4574A7334B6D}"/>
                </a:ext>
              </a:extLst>
            </p:cNvPr>
            <p:cNvSpPr/>
            <p:nvPr/>
          </p:nvSpPr>
          <p:spPr>
            <a:xfrm>
              <a:off x="6200055" y="3544862"/>
              <a:ext cx="2664000" cy="18288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정보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918781-850C-A959-ABD2-088A35C90F73}"/>
                </a:ext>
              </a:extLst>
            </p:cNvPr>
            <p:cNvSpPr txBox="1"/>
            <p:nvPr/>
          </p:nvSpPr>
          <p:spPr>
            <a:xfrm>
              <a:off x="5886527" y="5302050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30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EAB7E4-83FB-1978-A840-396E6EA1884F}"/>
                </a:ext>
              </a:extLst>
            </p:cNvPr>
            <p:cNvSpPr txBox="1"/>
            <p:nvPr/>
          </p:nvSpPr>
          <p:spPr>
            <a:xfrm>
              <a:off x="3309692" y="1550036"/>
              <a:ext cx="458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E822C2-6FBD-7E08-2F9D-4013F3A39469}"/>
                </a:ext>
              </a:extLst>
            </p:cNvPr>
            <p:cNvSpPr txBox="1"/>
            <p:nvPr/>
          </p:nvSpPr>
          <p:spPr>
            <a:xfrm>
              <a:off x="6473792" y="2925822"/>
              <a:ext cx="564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170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DCD5F5-DA08-FBD0-57C8-68B3DE57A292}"/>
                </a:ext>
              </a:extLst>
            </p:cNvPr>
            <p:cNvSpPr txBox="1"/>
            <p:nvPr/>
          </p:nvSpPr>
          <p:spPr>
            <a:xfrm>
              <a:off x="4377656" y="495197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370</a:t>
              </a: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E351C0ED-61E9-B140-BA4B-789597A625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52055" y="3989308"/>
              <a:ext cx="0" cy="2664000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F3184E88-EFE6-C4BC-1885-6E9F8DB140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32055" y="3989308"/>
              <a:ext cx="0" cy="2664000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6E39B4-CA2B-55BB-B20D-7821C7F39773}"/>
                </a:ext>
              </a:extLst>
            </p:cNvPr>
            <p:cNvSpPr txBox="1"/>
            <p:nvPr/>
          </p:nvSpPr>
          <p:spPr>
            <a:xfrm>
              <a:off x="7249766" y="495626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370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A2DE4BD8-ED59-FD3E-C8C3-73962D543B1A}"/>
                </a:ext>
              </a:extLst>
            </p:cNvPr>
            <p:cNvCxnSpPr>
              <a:cxnSpLocks/>
            </p:cNvCxnSpPr>
            <p:nvPr/>
          </p:nvCxnSpPr>
          <p:spPr>
            <a:xfrm>
              <a:off x="8742822" y="3544862"/>
              <a:ext cx="0" cy="1828800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7F4FFB1-3B05-F052-9CC5-625B57154F92}"/>
                </a:ext>
              </a:extLst>
            </p:cNvPr>
            <p:cNvSpPr txBox="1"/>
            <p:nvPr/>
          </p:nvSpPr>
          <p:spPr>
            <a:xfrm>
              <a:off x="8178244" y="4248419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254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A802C88-80BD-9561-A56E-A0AE623B67C4}"/>
                </a:ext>
              </a:extLst>
            </p:cNvPr>
            <p:cNvCxnSpPr>
              <a:cxnSpLocks/>
            </p:cNvCxnSpPr>
            <p:nvPr/>
          </p:nvCxnSpPr>
          <p:spPr>
            <a:xfrm>
              <a:off x="3740772" y="1482702"/>
              <a:ext cx="0" cy="504000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B0CD3AD0-123C-69EF-49AA-014B2C1A0E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60732" y="232785"/>
              <a:ext cx="0" cy="2664000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2865E1E-BAF9-901C-C94B-5B3B9AB528F1}"/>
                </a:ext>
              </a:extLst>
            </p:cNvPr>
            <p:cNvSpPr txBox="1"/>
            <p:nvPr/>
          </p:nvSpPr>
          <p:spPr>
            <a:xfrm>
              <a:off x="4369766" y="121501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370</a:t>
              </a: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3E0C2E4A-4307-BE82-AAB7-FBA802C4D3D4}"/>
                </a:ext>
              </a:extLst>
            </p:cNvPr>
            <p:cNvCxnSpPr>
              <a:cxnSpLocks/>
            </p:cNvCxnSpPr>
            <p:nvPr/>
          </p:nvCxnSpPr>
          <p:spPr>
            <a:xfrm>
              <a:off x="6276689" y="2166703"/>
              <a:ext cx="0" cy="1224000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0F39788-5356-359F-E0AC-07D50BB393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19947" y="2632334"/>
              <a:ext cx="0" cy="1224000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13881CB-E1ED-3EE0-71E9-97FD07882355}"/>
                </a:ext>
              </a:extLst>
            </p:cNvPr>
            <p:cNvSpPr txBox="1"/>
            <p:nvPr/>
          </p:nvSpPr>
          <p:spPr>
            <a:xfrm>
              <a:off x="6255369" y="2261894"/>
              <a:ext cx="564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170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6C5E6E57-30DD-BCE3-C756-0F138F2D7F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1945" y="5106210"/>
              <a:ext cx="208110" cy="0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8EA3957-6CBD-1E86-6CB6-013A69C90CFC}"/>
                </a:ext>
              </a:extLst>
            </p:cNvPr>
            <p:cNvSpPr txBox="1"/>
            <p:nvPr/>
          </p:nvSpPr>
          <p:spPr>
            <a:xfrm>
              <a:off x="8619681" y="5302050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CE11CF2-7764-D6FD-691C-3559B48AFBDF}"/>
                </a:ext>
              </a:extLst>
            </p:cNvPr>
            <p:cNvSpPr txBox="1"/>
            <p:nvPr/>
          </p:nvSpPr>
          <p:spPr>
            <a:xfrm>
              <a:off x="3153373" y="5293215"/>
              <a:ext cx="412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15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B4C42C4-BFDC-3743-5226-D37D30B97274}"/>
                </a:ext>
              </a:extLst>
            </p:cNvPr>
            <p:cNvSpPr txBox="1"/>
            <p:nvPr/>
          </p:nvSpPr>
          <p:spPr>
            <a:xfrm>
              <a:off x="4196505" y="3315175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13.6</a:t>
              </a: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18383FC7-4761-972F-E4D1-5A38C5D58A2C}"/>
                </a:ext>
              </a:extLst>
            </p:cNvPr>
            <p:cNvCxnSpPr>
              <a:cxnSpLocks/>
              <a:stCxn id="24" idx="2"/>
              <a:endCxn id="29" idx="0"/>
            </p:cNvCxnSpPr>
            <p:nvPr/>
          </p:nvCxnSpPr>
          <p:spPr>
            <a:xfrm>
              <a:off x="4652055" y="3362488"/>
              <a:ext cx="7890" cy="182374"/>
            </a:xfrm>
            <a:prstGeom prst="straightConnector1">
              <a:avLst/>
            </a:prstGeom>
            <a:ln>
              <a:solidFill>
                <a:srgbClr val="92D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828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855313" y="37535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</a:rPr>
              <a:t>사용할 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API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1E944E5-C17D-7170-D23D-069A46D29DE2}"/>
              </a:ext>
            </a:extLst>
          </p:cNvPr>
          <p:cNvGrpSpPr/>
          <p:nvPr/>
        </p:nvGrpSpPr>
        <p:grpSpPr>
          <a:xfrm>
            <a:off x="2418811" y="2058012"/>
            <a:ext cx="7354377" cy="3235717"/>
            <a:chOff x="937223" y="1953252"/>
            <a:chExt cx="7354377" cy="323571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F0130C1-EEAD-155A-C6B0-C4DFA753C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7223" y="1953252"/>
              <a:ext cx="4729164" cy="2243138"/>
            </a:xfrm>
            <a:prstGeom prst="rect">
              <a:avLst/>
            </a:prstGeom>
          </p:spPr>
        </p:pic>
        <p:pic>
          <p:nvPicPr>
            <p:cNvPr id="1026" name="Picture 2" descr="네이버 지도 - Naver Map을 위한 Android - Uptodown에서 APK를 다운로드하세요">
              <a:extLst>
                <a:ext uri="{FF2B5EF4-FFF2-40B4-BE49-F238E27FC236}">
                  <a16:creationId xmlns:a16="http://schemas.microsoft.com/office/drawing/2014/main" id="{7B3707FB-A714-ABE6-B648-37C366485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8463" y="1953253"/>
              <a:ext cx="2243137" cy="2243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C69C703-B7FC-5476-D323-24BB25DD3A86}"/>
                </a:ext>
              </a:extLst>
            </p:cNvPr>
            <p:cNvSpPr txBox="1"/>
            <p:nvPr/>
          </p:nvSpPr>
          <p:spPr>
            <a:xfrm>
              <a:off x="937223" y="4357972"/>
              <a:ext cx="47291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ysClr val="windowText" lastClr="000000"/>
                  </a:solidFill>
                </a:rPr>
                <a:t>경기도 데이터 드림에 있는 경기도내 있는 모든 병원 데이터 현황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r>
                <a:rPr lang="ko-KR" altLang="en-US" sz="1100" dirty="0">
                  <a:hlinkClick r:id="rId4"/>
                </a:rPr>
                <a:t>경기도 병원 현황 </a:t>
              </a:r>
              <a:r>
                <a:rPr lang="en-US" altLang="ko-KR" sz="1100" dirty="0">
                  <a:hlinkClick r:id="rId4"/>
                </a:rPr>
                <a:t>| </a:t>
              </a:r>
              <a:r>
                <a:rPr lang="ko-KR" altLang="en-US" sz="1100" dirty="0" err="1">
                  <a:hlinkClick r:id="rId4"/>
                </a:rPr>
                <a:t>공공데이터포털</a:t>
              </a:r>
              <a:r>
                <a:rPr lang="ko-KR" altLang="en-US" sz="1100" dirty="0">
                  <a:hlinkClick r:id="rId4"/>
                </a:rPr>
                <a:t> </a:t>
              </a:r>
              <a:r>
                <a:rPr lang="en-US" altLang="ko-KR" sz="1100" dirty="0">
                  <a:hlinkClick r:id="rId4"/>
                </a:rPr>
                <a:t>(data.go.kr)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D1DA17-D3B8-22EB-D4BF-09AFBE14F515}"/>
                </a:ext>
              </a:extLst>
            </p:cNvPr>
            <p:cNvSpPr txBox="1"/>
            <p:nvPr/>
          </p:nvSpPr>
          <p:spPr>
            <a:xfrm>
              <a:off x="6048463" y="4311806"/>
              <a:ext cx="2243137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ysClr val="windowText" lastClr="000000"/>
                  </a:solidFill>
                </a:rPr>
                <a:t>네이버지도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API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이용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r>
                <a:rPr lang="en-US" altLang="ko-KR" sz="1100" dirty="0">
                  <a:hlinkClick r:id="rId5"/>
                </a:rPr>
                <a:t>Maps - Application Services - NAVER Cloud Platform </a:t>
              </a:r>
              <a:r>
                <a:rPr lang="ko-KR" altLang="en-US" sz="1100" dirty="0">
                  <a:hlinkClick r:id="rId5"/>
                </a:rPr>
                <a:t>네이버 클라우드 플랫폼 </a:t>
              </a:r>
              <a:r>
                <a:rPr lang="en-US" altLang="ko-KR" sz="1100" dirty="0">
                  <a:hlinkClick r:id="rId5"/>
                </a:rPr>
                <a:t>(ncloud.com)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326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986630" y="22866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44546A">
                    <a:lumMod val="75000"/>
                  </a:srgbClr>
                </a:solidFill>
              </a:rPr>
              <a:t>개발계획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(</a:t>
            </a:r>
            <a:r>
              <a:rPr lang="en-US" altLang="ko-KR" sz="2000" dirty="0" err="1">
                <a:solidFill>
                  <a:srgbClr val="44546A">
                    <a:lumMod val="75000"/>
                  </a:srgbClr>
                </a:solidFill>
              </a:rPr>
              <a:t>Todo</a:t>
            </a: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)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D51DF16-2B37-9048-51E1-C87D88F38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49237"/>
              </p:ext>
            </p:extLst>
          </p:nvPr>
        </p:nvGraphicFramePr>
        <p:xfrm>
          <a:off x="2032000" y="2097654"/>
          <a:ext cx="8127999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6328">
                  <a:extLst>
                    <a:ext uri="{9D8B030D-6E8A-4147-A177-3AD203B41FA5}">
                      <a16:colId xmlns:a16="http://schemas.microsoft.com/office/drawing/2014/main" val="3234650460"/>
                    </a:ext>
                  </a:extLst>
                </a:gridCol>
                <a:gridCol w="4582338">
                  <a:extLst>
                    <a:ext uri="{9D8B030D-6E8A-4147-A177-3AD203B41FA5}">
                      <a16:colId xmlns:a16="http://schemas.microsoft.com/office/drawing/2014/main" val="42898900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49135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세부기획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87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PPT</a:t>
                      </a:r>
                      <a:r>
                        <a:rPr lang="ko-KR" altLang="en-US" dirty="0"/>
                        <a:t>문서 작성</a:t>
                      </a:r>
                      <a:r>
                        <a:rPr lang="en-US" altLang="ko-KR" dirty="0"/>
                        <a:t>, Open API </a:t>
                      </a:r>
                      <a:r>
                        <a:rPr lang="ko-KR" altLang="en-US" dirty="0"/>
                        <a:t>선정</a:t>
                      </a:r>
                      <a:r>
                        <a:rPr lang="en-US" altLang="ko-KR" dirty="0"/>
                        <a:t>, Git</a:t>
                      </a:r>
                      <a:r>
                        <a:rPr lang="ko-KR" altLang="en-US" dirty="0"/>
                        <a:t>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공공데이터 포털 이용 </a:t>
                      </a:r>
                      <a:r>
                        <a:rPr lang="en-US" altLang="ko-KR" dirty="0"/>
                        <a:t>Open API </a:t>
                      </a:r>
                      <a:r>
                        <a:rPr lang="ko-KR" altLang="en-US" dirty="0"/>
                        <a:t>수집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기획발표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로고제작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24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Open API </a:t>
                      </a:r>
                      <a:r>
                        <a:rPr lang="ko-KR" altLang="en-US" dirty="0"/>
                        <a:t>연동 연동데이터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6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중간발표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메일연동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지도연동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85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텔레그램</a:t>
                      </a:r>
                      <a:r>
                        <a:rPr lang="ko-KR" altLang="en-US" dirty="0"/>
                        <a:t> 봇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59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 및 보안 최종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792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98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855313" y="37535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Done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895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61713" y="507614"/>
            <a:ext cx="11413581" cy="6045200"/>
          </a:xfrm>
          <a:prstGeom prst="roundRect">
            <a:avLst>
              <a:gd name="adj" fmla="val 9259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855313" y="37535"/>
            <a:ext cx="6123667" cy="114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44546A">
                    <a:lumMod val="75000"/>
                  </a:srgbClr>
                </a:solidFill>
              </a:rPr>
              <a:t>어디병원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44546A">
                    <a:lumMod val="75000"/>
                  </a:srgbClr>
                </a:solidFill>
              </a:rPr>
              <a:t>Tic-Tac-Toe</a:t>
            </a:r>
            <a:endParaRPr lang="ko-KR" altLang="en-US" sz="6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8752617" y="348218"/>
            <a:ext cx="452726" cy="324922"/>
            <a:chOff x="5980713" y="2489830"/>
            <a:chExt cx="217401" cy="156029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flipH="1">
            <a:off x="2986630" y="353428"/>
            <a:ext cx="452726" cy="324922"/>
            <a:chOff x="5980713" y="2489830"/>
            <a:chExt cx="217401" cy="156029"/>
          </a:xfrm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5980713" y="2489830"/>
              <a:ext cx="217401" cy="156029"/>
            </a:xfrm>
            <a:custGeom>
              <a:avLst/>
              <a:gdLst>
                <a:gd name="T0" fmla="*/ 627 w 627"/>
                <a:gd name="T1" fmla="*/ 111 h 449"/>
                <a:gd name="T2" fmla="*/ 418 w 627"/>
                <a:gd name="T3" fmla="*/ 111 h 449"/>
                <a:gd name="T4" fmla="*/ 402 w 627"/>
                <a:gd name="T5" fmla="*/ 86 h 449"/>
                <a:gd name="T6" fmla="*/ 362 w 627"/>
                <a:gd name="T7" fmla="*/ 46 h 449"/>
                <a:gd name="T8" fmla="*/ 313 w 627"/>
                <a:gd name="T9" fmla="*/ 17 h 449"/>
                <a:gd name="T10" fmla="*/ 255 w 627"/>
                <a:gd name="T11" fmla="*/ 1 h 449"/>
                <a:gd name="T12" fmla="*/ 225 w 627"/>
                <a:gd name="T13" fmla="*/ 0 h 449"/>
                <a:gd name="T14" fmla="*/ 202 w 627"/>
                <a:gd name="T15" fmla="*/ 1 h 449"/>
                <a:gd name="T16" fmla="*/ 157 w 627"/>
                <a:gd name="T17" fmla="*/ 10 h 449"/>
                <a:gd name="T18" fmla="*/ 117 w 627"/>
                <a:gd name="T19" fmla="*/ 27 h 449"/>
                <a:gd name="T20" fmla="*/ 82 w 627"/>
                <a:gd name="T21" fmla="*/ 50 h 449"/>
                <a:gd name="T22" fmla="*/ 51 w 627"/>
                <a:gd name="T23" fmla="*/ 82 h 449"/>
                <a:gd name="T24" fmla="*/ 28 w 627"/>
                <a:gd name="T25" fmla="*/ 116 h 449"/>
                <a:gd name="T26" fmla="*/ 10 w 627"/>
                <a:gd name="T27" fmla="*/ 157 h 449"/>
                <a:gd name="T28" fmla="*/ 2 w 627"/>
                <a:gd name="T29" fmla="*/ 201 h 449"/>
                <a:gd name="T30" fmla="*/ 0 w 627"/>
                <a:gd name="T31" fmla="*/ 224 h 449"/>
                <a:gd name="T32" fmla="*/ 2 w 627"/>
                <a:gd name="T33" fmla="*/ 247 h 449"/>
                <a:gd name="T34" fmla="*/ 10 w 627"/>
                <a:gd name="T35" fmla="*/ 291 h 449"/>
                <a:gd name="T36" fmla="*/ 28 w 627"/>
                <a:gd name="T37" fmla="*/ 331 h 449"/>
                <a:gd name="T38" fmla="*/ 51 w 627"/>
                <a:gd name="T39" fmla="*/ 367 h 449"/>
                <a:gd name="T40" fmla="*/ 82 w 627"/>
                <a:gd name="T41" fmla="*/ 397 h 449"/>
                <a:gd name="T42" fmla="*/ 117 w 627"/>
                <a:gd name="T43" fmla="*/ 422 h 449"/>
                <a:gd name="T44" fmla="*/ 157 w 627"/>
                <a:gd name="T45" fmla="*/ 439 h 449"/>
                <a:gd name="T46" fmla="*/ 202 w 627"/>
                <a:gd name="T47" fmla="*/ 448 h 449"/>
                <a:gd name="T48" fmla="*/ 225 w 627"/>
                <a:gd name="T49" fmla="*/ 449 h 449"/>
                <a:gd name="T50" fmla="*/ 255 w 627"/>
                <a:gd name="T51" fmla="*/ 448 h 449"/>
                <a:gd name="T52" fmla="*/ 313 w 627"/>
                <a:gd name="T53" fmla="*/ 432 h 449"/>
                <a:gd name="T54" fmla="*/ 362 w 627"/>
                <a:gd name="T55" fmla="*/ 403 h 449"/>
                <a:gd name="T56" fmla="*/ 402 w 627"/>
                <a:gd name="T57" fmla="*/ 361 h 449"/>
                <a:gd name="T58" fmla="*/ 418 w 627"/>
                <a:gd name="T59" fmla="*/ 338 h 449"/>
                <a:gd name="T60" fmla="*/ 627 w 627"/>
                <a:gd name="T61" fmla="*/ 338 h 449"/>
                <a:gd name="T62" fmla="*/ 627 w 627"/>
                <a:gd name="T63" fmla="*/ 111 h 449"/>
                <a:gd name="T64" fmla="*/ 627 w 627"/>
                <a:gd name="T65" fmla="*/ 1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27" h="449">
                  <a:moveTo>
                    <a:pt x="627" y="111"/>
                  </a:moveTo>
                  <a:lnTo>
                    <a:pt x="418" y="111"/>
                  </a:lnTo>
                  <a:lnTo>
                    <a:pt x="402" y="86"/>
                  </a:lnTo>
                  <a:lnTo>
                    <a:pt x="362" y="46"/>
                  </a:lnTo>
                  <a:lnTo>
                    <a:pt x="313" y="17"/>
                  </a:lnTo>
                  <a:lnTo>
                    <a:pt x="255" y="1"/>
                  </a:lnTo>
                  <a:lnTo>
                    <a:pt x="225" y="0"/>
                  </a:lnTo>
                  <a:lnTo>
                    <a:pt x="202" y="1"/>
                  </a:lnTo>
                  <a:lnTo>
                    <a:pt x="157" y="10"/>
                  </a:lnTo>
                  <a:lnTo>
                    <a:pt x="117" y="27"/>
                  </a:lnTo>
                  <a:lnTo>
                    <a:pt x="82" y="50"/>
                  </a:lnTo>
                  <a:lnTo>
                    <a:pt x="51" y="82"/>
                  </a:lnTo>
                  <a:lnTo>
                    <a:pt x="28" y="116"/>
                  </a:lnTo>
                  <a:lnTo>
                    <a:pt x="10" y="157"/>
                  </a:lnTo>
                  <a:lnTo>
                    <a:pt x="2" y="201"/>
                  </a:lnTo>
                  <a:lnTo>
                    <a:pt x="0" y="224"/>
                  </a:lnTo>
                  <a:lnTo>
                    <a:pt x="2" y="247"/>
                  </a:lnTo>
                  <a:lnTo>
                    <a:pt x="10" y="291"/>
                  </a:lnTo>
                  <a:lnTo>
                    <a:pt x="28" y="331"/>
                  </a:lnTo>
                  <a:lnTo>
                    <a:pt x="51" y="367"/>
                  </a:lnTo>
                  <a:lnTo>
                    <a:pt x="82" y="397"/>
                  </a:lnTo>
                  <a:lnTo>
                    <a:pt x="117" y="422"/>
                  </a:lnTo>
                  <a:lnTo>
                    <a:pt x="157" y="439"/>
                  </a:lnTo>
                  <a:lnTo>
                    <a:pt x="202" y="448"/>
                  </a:lnTo>
                  <a:lnTo>
                    <a:pt x="225" y="449"/>
                  </a:lnTo>
                  <a:lnTo>
                    <a:pt x="255" y="448"/>
                  </a:lnTo>
                  <a:lnTo>
                    <a:pt x="313" y="432"/>
                  </a:lnTo>
                  <a:lnTo>
                    <a:pt x="362" y="403"/>
                  </a:lnTo>
                  <a:lnTo>
                    <a:pt x="402" y="361"/>
                  </a:lnTo>
                  <a:lnTo>
                    <a:pt x="418" y="338"/>
                  </a:lnTo>
                  <a:lnTo>
                    <a:pt x="627" y="338"/>
                  </a:lnTo>
                  <a:lnTo>
                    <a:pt x="627" y="111"/>
                  </a:lnTo>
                  <a:lnTo>
                    <a:pt x="627" y="111"/>
                  </a:lnTo>
                  <a:close/>
                </a:path>
              </a:pathLst>
            </a:custGeom>
            <a:solidFill>
              <a:srgbClr val="59C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023361" y="2537491"/>
              <a:ext cx="46809" cy="46809"/>
            </a:xfrm>
            <a:custGeom>
              <a:avLst/>
              <a:gdLst>
                <a:gd name="T0" fmla="*/ 67 w 136"/>
                <a:gd name="T1" fmla="*/ 0 h 135"/>
                <a:gd name="T2" fmla="*/ 82 w 136"/>
                <a:gd name="T3" fmla="*/ 0 h 135"/>
                <a:gd name="T4" fmla="*/ 106 w 136"/>
                <a:gd name="T5" fmla="*/ 11 h 135"/>
                <a:gd name="T6" fmla="*/ 125 w 136"/>
                <a:gd name="T7" fmla="*/ 29 h 135"/>
                <a:gd name="T8" fmla="*/ 135 w 136"/>
                <a:gd name="T9" fmla="*/ 53 h 135"/>
                <a:gd name="T10" fmla="*/ 136 w 136"/>
                <a:gd name="T11" fmla="*/ 68 h 135"/>
                <a:gd name="T12" fmla="*/ 135 w 136"/>
                <a:gd name="T13" fmla="*/ 82 h 135"/>
                <a:gd name="T14" fmla="*/ 125 w 136"/>
                <a:gd name="T15" fmla="*/ 105 h 135"/>
                <a:gd name="T16" fmla="*/ 106 w 136"/>
                <a:gd name="T17" fmla="*/ 124 h 135"/>
                <a:gd name="T18" fmla="*/ 82 w 136"/>
                <a:gd name="T19" fmla="*/ 134 h 135"/>
                <a:gd name="T20" fmla="*/ 67 w 136"/>
                <a:gd name="T21" fmla="*/ 135 h 135"/>
                <a:gd name="T22" fmla="*/ 54 w 136"/>
                <a:gd name="T23" fmla="*/ 134 h 135"/>
                <a:gd name="T24" fmla="*/ 30 w 136"/>
                <a:gd name="T25" fmla="*/ 124 h 135"/>
                <a:gd name="T26" fmla="*/ 11 w 136"/>
                <a:gd name="T27" fmla="*/ 105 h 135"/>
                <a:gd name="T28" fmla="*/ 1 w 136"/>
                <a:gd name="T29" fmla="*/ 82 h 135"/>
                <a:gd name="T30" fmla="*/ 0 w 136"/>
                <a:gd name="T31" fmla="*/ 68 h 135"/>
                <a:gd name="T32" fmla="*/ 1 w 136"/>
                <a:gd name="T33" fmla="*/ 53 h 135"/>
                <a:gd name="T34" fmla="*/ 11 w 136"/>
                <a:gd name="T35" fmla="*/ 29 h 135"/>
                <a:gd name="T36" fmla="*/ 30 w 136"/>
                <a:gd name="T37" fmla="*/ 11 h 135"/>
                <a:gd name="T38" fmla="*/ 54 w 136"/>
                <a:gd name="T39" fmla="*/ 0 h 135"/>
                <a:gd name="T40" fmla="*/ 67 w 136"/>
                <a:gd name="T4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6" h="135">
                  <a:moveTo>
                    <a:pt x="67" y="0"/>
                  </a:moveTo>
                  <a:lnTo>
                    <a:pt x="82" y="0"/>
                  </a:lnTo>
                  <a:lnTo>
                    <a:pt x="106" y="11"/>
                  </a:lnTo>
                  <a:lnTo>
                    <a:pt x="125" y="29"/>
                  </a:lnTo>
                  <a:lnTo>
                    <a:pt x="135" y="53"/>
                  </a:lnTo>
                  <a:lnTo>
                    <a:pt x="136" y="68"/>
                  </a:lnTo>
                  <a:lnTo>
                    <a:pt x="135" y="82"/>
                  </a:lnTo>
                  <a:lnTo>
                    <a:pt x="125" y="105"/>
                  </a:lnTo>
                  <a:lnTo>
                    <a:pt x="106" y="124"/>
                  </a:lnTo>
                  <a:lnTo>
                    <a:pt x="82" y="134"/>
                  </a:lnTo>
                  <a:lnTo>
                    <a:pt x="67" y="135"/>
                  </a:lnTo>
                  <a:lnTo>
                    <a:pt x="54" y="134"/>
                  </a:lnTo>
                  <a:lnTo>
                    <a:pt x="30" y="124"/>
                  </a:lnTo>
                  <a:lnTo>
                    <a:pt x="11" y="105"/>
                  </a:lnTo>
                  <a:lnTo>
                    <a:pt x="1" y="82"/>
                  </a:lnTo>
                  <a:lnTo>
                    <a:pt x="0" y="68"/>
                  </a:lnTo>
                  <a:lnTo>
                    <a:pt x="1" y="53"/>
                  </a:lnTo>
                  <a:lnTo>
                    <a:pt x="11" y="29"/>
                  </a:lnTo>
                  <a:lnTo>
                    <a:pt x="30" y="11"/>
                  </a:lnTo>
                  <a:lnTo>
                    <a:pt x="54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39A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283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4457</TotalTime>
  <Words>279</Words>
  <Application>Microsoft Office PowerPoint</Application>
  <PresentationFormat>와이드스크린</PresentationFormat>
  <Paragraphs>119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강경천(2016182046)</cp:lastModifiedBy>
  <cp:revision>686</cp:revision>
  <dcterms:created xsi:type="dcterms:W3CDTF">2018-08-02T07:05:36Z</dcterms:created>
  <dcterms:modified xsi:type="dcterms:W3CDTF">2022-05-10T07:41:13Z</dcterms:modified>
</cp:coreProperties>
</file>