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91F6-D1BD-49FB-9B89-C0A189764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83A1C3-2FBC-45EF-82A0-D28C316D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C2B81-6D76-4E08-BA46-4A5ECB5C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8120B-261B-47B0-BC46-60C5096B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F8753-D879-4952-911F-0CA5FE0A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9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51223-D8FC-47F7-968E-7E303A91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5718B-EA73-478D-9FA4-793338D4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FD60E-3CBD-4613-AFCE-889203CC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D031D-E197-435A-A603-F1A7BD06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CEBB0-7419-4A78-964E-A1CEAD12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8D1A79-4BB3-4E3C-9CC4-1B00649E9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C8B28-0753-4922-AB79-27D4249D1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5C42A-8B39-4E92-9531-B8D36995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4E17C-79E5-46DB-96F2-C1CC327A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2E9D0-B4D5-489A-A5C7-075C9CE0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2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93AB5-5E0C-4B94-BD15-6EEBE6C4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D2788-4EF1-4954-8EDB-B1761A95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871EB-06EA-4EFC-A3FE-85CDB8A3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F7279-EE08-47B1-8E0E-81C6A9DC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8834-3C5B-436F-97E1-4D8ED8AC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4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2E302-C6F0-4F3B-AAC7-30DD4BA2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607EB-ED08-4A7F-8081-24C9F337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BFDFD-0106-4033-9DCC-0C75B5CC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6EB68-F712-409D-89F3-8E1309DC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36A70-9824-4F3A-9D11-75CDC86F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4DBBC-DD3C-43CC-B88C-E22675FC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2432-F375-4326-B7C7-A1A13B81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FDDE9-8237-4C0F-8EF2-49860790C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F5D08-26AC-446A-9309-2B9850F3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A8F4C-CC1C-4DD9-9F43-83AA695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C3D48-202A-47D4-B5DA-5BFDA60C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4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B1B5-A8CB-4FBE-BD7A-FCA756AB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C8C86-9BCD-4CE7-BA03-0D93E8551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642DC-D648-4902-A1A7-97758D05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2B598-E417-4ACE-994D-07FDFFEE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C8B7C-A454-4A22-AA7F-090EF68D6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CE75B-B776-4FC1-BCF6-7C9DBD59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B8D97A-B480-4C04-8CB4-23ED0A3C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BC488C-B84C-4BB5-87BB-B613FE92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5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5EBE7-4C1F-41DC-BFDA-45D2C45B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EE4FEE-A2FC-47C8-A9A2-896B7231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182E5D-E920-49F1-9EB4-CAD429D9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8C0DC-4D87-47A6-9417-862C287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FFD155-1431-4CD3-AA4A-DC1914E5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58FF3-D291-4114-8D53-041F56D1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3297C-80BE-4B9D-9994-14EBF087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C8087-378C-4B22-A0E9-C6FCBFB8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C68AB-6598-403D-9082-351EC864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E398D-CB8A-49E5-A180-F3913AEC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6F1BB-3AAC-4565-AC20-D254D64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921D5-3BAC-4EE1-94AE-8FC27343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82A5F-1ED2-44C8-89B4-E3D785FE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2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98733-E65B-48A9-8613-18517846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4B88CE-CD1E-43A9-A4CD-22075D214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255F64-54A5-4613-ACD3-4EF5F8AE0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1FF00-F6C1-4176-9ACA-156ACF3B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030BD-DD00-4DEA-8262-210D70B6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7EE93-4034-4C6E-9365-A4139B7D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8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6EDF10-0968-4F89-B61B-7C2FCF56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852B4-C33E-4958-B95B-1150EB4B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3F771-70C1-4E4D-A8E4-F0DE9B015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0F50-0B04-4896-8DB9-A4E17D6DB476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0EE0F-39EF-4283-A0C5-55D39221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4896F-759A-4CDD-A2E0-4F2E91C53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7425-04F6-4E89-9346-FF5A3C72E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1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AF82DB-06C5-4891-9AB4-EC73CF8FA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8000" dirty="0" err="1"/>
              <a:t>웅이의</a:t>
            </a:r>
            <a:r>
              <a:rPr lang="ko-KR" altLang="en-US" sz="8000" dirty="0"/>
              <a:t> 모험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13A71-7651-476C-AE36-2D30BE1E3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/>
              <a:t>Console </a:t>
            </a:r>
            <a:r>
              <a:rPr lang="ko-KR" altLang="en-US"/>
              <a:t>기반 게임 프로젝트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11696B-E05A-46BE-95CB-A8818E27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개발 환경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D2A59-17D6-454D-B205-920C43F8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Visual Studio 2017</a:t>
            </a:r>
          </a:p>
          <a:p>
            <a:r>
              <a:rPr lang="en-US" altLang="ko-KR" sz="2000"/>
              <a:t>C++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0318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23A00A-1509-45B4-872E-6EFAF2C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ko-KR" altLang="en-US" sz="4800"/>
              <a:t>게임 설명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54C6D-DB58-42C8-8359-62B2A806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게임 속 주인공인 용사 </a:t>
            </a:r>
            <a:r>
              <a:rPr lang="en-US" altLang="ko-KR" sz="2200" dirty="0"/>
              <a:t>‘</a:t>
            </a:r>
            <a:r>
              <a:rPr lang="ko-KR" altLang="en-US" sz="2200" dirty="0"/>
              <a:t>웅이</a:t>
            </a:r>
            <a:r>
              <a:rPr lang="en-US" altLang="ko-KR" sz="2200" dirty="0"/>
              <a:t>’</a:t>
            </a:r>
            <a:r>
              <a:rPr lang="ko-KR" altLang="en-US" sz="2200" dirty="0"/>
              <a:t>가 용을 퇴치하기 위해 모험을 떠났으며</a:t>
            </a:r>
            <a:r>
              <a:rPr lang="en-US" altLang="ko-KR" sz="2200" dirty="0"/>
              <a:t>, 30</a:t>
            </a:r>
            <a:r>
              <a:rPr lang="ko-KR" altLang="en-US" sz="2200" dirty="0"/>
              <a:t> 레벨을 달성할 시 용 처치가 가능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10</a:t>
            </a:r>
            <a:r>
              <a:rPr lang="ko-KR" altLang="en-US" sz="2200" dirty="0"/>
              <a:t>레벨 </a:t>
            </a:r>
            <a:r>
              <a:rPr lang="ko-KR" altLang="en-US" sz="2200" dirty="0" err="1"/>
              <a:t>달성시</a:t>
            </a:r>
            <a:r>
              <a:rPr lang="ko-KR" altLang="en-US" sz="2200" dirty="0"/>
              <a:t> 전직</a:t>
            </a:r>
            <a:r>
              <a:rPr lang="en-US" altLang="ko-KR" sz="2200" dirty="0"/>
              <a:t>, 20/30</a:t>
            </a:r>
            <a:r>
              <a:rPr lang="ko-KR" altLang="en-US" sz="2200" dirty="0"/>
              <a:t>레벨 </a:t>
            </a:r>
            <a:r>
              <a:rPr lang="ko-KR" altLang="en-US" sz="2200" dirty="0" err="1"/>
              <a:t>달성시</a:t>
            </a:r>
            <a:r>
              <a:rPr lang="ko-KR" altLang="en-US" sz="2200" dirty="0"/>
              <a:t> </a:t>
            </a:r>
            <a:r>
              <a:rPr lang="en-US" altLang="ko-KR" sz="2200" dirty="0"/>
              <a:t>2/3</a:t>
            </a:r>
            <a:r>
              <a:rPr lang="ko-KR" altLang="en-US" sz="2200" dirty="0"/>
              <a:t>차 전직 가능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키</a:t>
            </a:r>
            <a:r>
              <a:rPr lang="en-US" altLang="ko-KR" sz="2200" dirty="0"/>
              <a:t>(Key)</a:t>
            </a:r>
          </a:p>
          <a:p>
            <a:pPr marL="0" indent="0">
              <a:buNone/>
            </a:pPr>
            <a:r>
              <a:rPr lang="ko-KR" altLang="en-US" sz="2200" dirty="0"/>
              <a:t>이동 </a:t>
            </a:r>
            <a:r>
              <a:rPr lang="en-US" altLang="ko-KR" sz="2200" dirty="0"/>
              <a:t>: </a:t>
            </a:r>
            <a:r>
              <a:rPr lang="ko-KR" altLang="en-US" sz="2200" dirty="0"/>
              <a:t>→</a:t>
            </a:r>
            <a:r>
              <a:rPr lang="en-US" altLang="ko-KR" sz="2200" dirty="0"/>
              <a:t>, </a:t>
            </a:r>
            <a:r>
              <a:rPr lang="ko-KR" altLang="en-US" sz="2200" dirty="0"/>
              <a:t>공격 </a:t>
            </a:r>
            <a:r>
              <a:rPr lang="en-US" altLang="ko-KR" sz="2200" dirty="0"/>
              <a:t>: A, </a:t>
            </a:r>
            <a:r>
              <a:rPr lang="ko-KR" altLang="en-US" sz="2200" dirty="0"/>
              <a:t>스토리 진행 </a:t>
            </a:r>
            <a:r>
              <a:rPr lang="en-US" altLang="ko-KR" sz="2200" dirty="0"/>
              <a:t>: space bar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7910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07E38-2160-4EB7-B6C7-5BF929B7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5111D-3588-4A9C-BFC7-EECA48A22C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용사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83768CB-4190-4EB0-A37D-0562E9C664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전직 및 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초보자          전사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궁수              마법사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A840C3-D737-40AC-8D39-6C79ECC7F403}"/>
              </a:ext>
            </a:extLst>
          </p:cNvPr>
          <p:cNvSpPr txBox="1">
            <a:spLocks/>
          </p:cNvSpPr>
          <p:nvPr/>
        </p:nvSpPr>
        <p:spPr>
          <a:xfrm>
            <a:off x="2004646" y="4545049"/>
            <a:ext cx="2146495" cy="389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7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0F56D358-4C69-427E-B69D-78EC9DA12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5278"/>
            <a:ext cx="2381250" cy="3427220"/>
          </a:xfrm>
          <a:prstGeom prst="rect">
            <a:avLst/>
          </a:prstGeom>
        </p:spPr>
      </p:pic>
      <p:pic>
        <p:nvPicPr>
          <p:cNvPr id="11" name="그림 10" descr="하늘, 별이(가) 표시된 사진&#10;&#10;자동 생성된 설명">
            <a:extLst>
              <a:ext uri="{FF2B5EF4-FFF2-40B4-BE49-F238E27FC236}">
                <a16:creationId xmlns:a16="http://schemas.microsoft.com/office/drawing/2014/main" id="{99D6E7C9-1675-405E-BE57-4ABEECA9D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9" y="2695278"/>
            <a:ext cx="829010" cy="10767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F3B44C-078C-4F54-9DE1-043C9B9B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70" y="4922799"/>
            <a:ext cx="752779" cy="1219693"/>
          </a:xfrm>
          <a:prstGeom prst="rect">
            <a:avLst/>
          </a:prstGeom>
        </p:spPr>
      </p:pic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469EF3C7-DB4F-4207-9311-1891E6AF7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22" y="5013324"/>
            <a:ext cx="609846" cy="1038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68AE5D-551F-4E5A-BED1-F3EC0A1DF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8629"/>
            <a:ext cx="724193" cy="7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07E38-2160-4EB7-B6C7-5BF929B7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573896"/>
            <a:ext cx="3639746" cy="141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5111D-3588-4A9C-BFC7-EECA48A22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7" y="2620641"/>
            <a:ext cx="3634877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900" dirty="0" err="1"/>
              <a:t>슬라임</a:t>
            </a:r>
            <a:endParaRPr lang="en-US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      </a:t>
            </a:r>
            <a:r>
              <a:rPr lang="ko-KR" altLang="en-US" sz="900" dirty="0"/>
              <a:t>가장 약한 개체</a:t>
            </a:r>
            <a:endParaRPr lang="en-US" altLang="ko-KR" sz="900" dirty="0"/>
          </a:p>
          <a:p>
            <a:pPr marL="0" indent="0" latinLnBrk="0">
              <a:buNone/>
            </a:pPr>
            <a:r>
              <a:rPr lang="ko-KR" altLang="en-US" sz="900" dirty="0"/>
              <a:t>      사냥 시 </a:t>
            </a:r>
            <a:r>
              <a:rPr lang="en-US" altLang="ko-KR" sz="900" dirty="0"/>
              <a:t>4</a:t>
            </a:r>
            <a:r>
              <a:rPr lang="ko-KR" altLang="en-US" sz="900" dirty="0"/>
              <a:t>레벨 업</a:t>
            </a:r>
            <a:endParaRPr lang="en-US" altLang="ko-KR" sz="900" dirty="0"/>
          </a:p>
          <a:p>
            <a:pPr latinLnBrk="0"/>
            <a:r>
              <a:rPr lang="ko-KR" altLang="en-US" sz="900" dirty="0"/>
              <a:t>곰</a:t>
            </a:r>
            <a:endParaRPr lang="en-US" altLang="ko-KR" sz="900" dirty="0"/>
          </a:p>
          <a:p>
            <a:pPr marL="0" indent="0" latinLnBrk="0">
              <a:buNone/>
            </a:pPr>
            <a:r>
              <a:rPr lang="ko-KR" altLang="en-US" sz="900" dirty="0"/>
              <a:t>      사냥 시</a:t>
            </a:r>
            <a:r>
              <a:rPr lang="en-US" altLang="ko-KR" sz="900" dirty="0"/>
              <a:t> 7</a:t>
            </a:r>
            <a:r>
              <a:rPr lang="ko-KR" altLang="en-US" sz="900" dirty="0"/>
              <a:t>레벨 업</a:t>
            </a:r>
            <a:endParaRPr lang="en-US" altLang="ko-KR" sz="900" dirty="0"/>
          </a:p>
          <a:p>
            <a:pPr latinLnBrk="0"/>
            <a:r>
              <a:rPr lang="ko-KR" altLang="en-US" sz="900" dirty="0" err="1"/>
              <a:t>고블린</a:t>
            </a:r>
            <a:endParaRPr lang="en-US" altLang="ko-KR" sz="900" dirty="0"/>
          </a:p>
          <a:p>
            <a:pPr marL="0" indent="0" latinLnBrk="0">
              <a:buNone/>
            </a:pPr>
            <a:r>
              <a:rPr lang="ko-KR" altLang="en-US" sz="900" dirty="0"/>
              <a:t>      </a:t>
            </a:r>
            <a:r>
              <a:rPr lang="ko-KR" altLang="en-US" sz="900" dirty="0" err="1"/>
              <a:t>위험종</a:t>
            </a:r>
            <a:endParaRPr lang="en-US" altLang="ko-KR" sz="900" dirty="0"/>
          </a:p>
          <a:p>
            <a:pPr marL="0" indent="0" latinLnBrk="0">
              <a:buNone/>
            </a:pPr>
            <a:r>
              <a:rPr lang="ko-KR" altLang="en-US" sz="900" dirty="0"/>
              <a:t>      사냥 시</a:t>
            </a:r>
            <a:r>
              <a:rPr lang="en-US" altLang="ko-KR" sz="900" dirty="0"/>
              <a:t> 9</a:t>
            </a:r>
            <a:r>
              <a:rPr lang="ko-KR" altLang="en-US" sz="900" dirty="0"/>
              <a:t>레벨 업</a:t>
            </a:r>
            <a:endParaRPr lang="en-US" altLang="ko-KR" sz="900" dirty="0"/>
          </a:p>
          <a:p>
            <a:pPr marL="0" latinLnBrk="0"/>
            <a:r>
              <a:rPr lang="ko-KR" altLang="en-US" sz="900" dirty="0"/>
              <a:t>용</a:t>
            </a:r>
            <a:endParaRPr lang="en-US" altLang="ko-KR" sz="900" dirty="0"/>
          </a:p>
          <a:p>
            <a:pPr marL="0" indent="0" latinLnBrk="0">
              <a:buNone/>
            </a:pPr>
            <a:r>
              <a:rPr lang="ko-KR" altLang="en-US" sz="900" dirty="0"/>
              <a:t>      최종 보스</a:t>
            </a:r>
            <a:endParaRPr lang="en-US" altLang="ko-KR" sz="900" dirty="0"/>
          </a:p>
          <a:p>
            <a:pPr marL="0" indent="0" latinLnBrk="0">
              <a:buNone/>
            </a:pPr>
            <a:r>
              <a:rPr lang="ko-KR" altLang="en-US" sz="900" dirty="0"/>
              <a:t>      사냥 시</a:t>
            </a:r>
            <a:r>
              <a:rPr lang="en-US" altLang="ko-KR" sz="900" dirty="0"/>
              <a:t> </a:t>
            </a:r>
            <a:r>
              <a:rPr lang="ko-KR" altLang="en-US" sz="900" dirty="0"/>
              <a:t>게임 종료</a:t>
            </a: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0A1B91-E8C1-4DDD-9C31-1DE8AF6DB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877" y="1073408"/>
            <a:ext cx="1747987" cy="1576367"/>
          </a:xfrm>
          <a:prstGeom prst="rect">
            <a:avLst/>
          </a:prstGeom>
        </p:spPr>
      </p:pic>
      <p:pic>
        <p:nvPicPr>
          <p:cNvPr id="10" name="그림 9" descr="시계, 화면, 검은색, 모니터이(가) 표시된 사진&#10;&#10;자동 생성된 설명">
            <a:extLst>
              <a:ext uri="{FF2B5EF4-FFF2-40B4-BE49-F238E27FC236}">
                <a16:creationId xmlns:a16="http://schemas.microsoft.com/office/drawing/2014/main" id="{630E6896-5524-4BC3-8409-461675CE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35" y="1050437"/>
            <a:ext cx="1551566" cy="1579776"/>
          </a:xfrm>
          <a:prstGeom prst="rect">
            <a:avLst/>
          </a:prstGeom>
        </p:spPr>
      </p:pic>
      <p:pic>
        <p:nvPicPr>
          <p:cNvPr id="18" name="그림 17" descr="조류, 옅은, 대형, 떼이(가) 표시된 사진&#10;&#10;자동 생성된 설명">
            <a:extLst>
              <a:ext uri="{FF2B5EF4-FFF2-40B4-BE49-F238E27FC236}">
                <a16:creationId xmlns:a16="http://schemas.microsoft.com/office/drawing/2014/main" id="{41BB48A8-4F27-41E2-BEF9-B531FB2C1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58" y="2960474"/>
            <a:ext cx="6235511" cy="29791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6AB86A-CD3D-4C00-9424-2525853EC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07" y="1057093"/>
            <a:ext cx="1816866" cy="157636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3A840C3-D737-40AC-8D39-6C79ECC7F403}"/>
              </a:ext>
            </a:extLst>
          </p:cNvPr>
          <p:cNvSpPr txBox="1">
            <a:spLocks/>
          </p:cNvSpPr>
          <p:nvPr/>
        </p:nvSpPr>
        <p:spPr>
          <a:xfrm>
            <a:off x="2004646" y="4545049"/>
            <a:ext cx="2146495" cy="389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D5D35-161F-41A3-B986-839EDD6E4E32}"/>
              </a:ext>
            </a:extLst>
          </p:cNvPr>
          <p:cNvSpPr txBox="1"/>
          <p:nvPr/>
        </p:nvSpPr>
        <p:spPr>
          <a:xfrm>
            <a:off x="5678380" y="26255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슬라임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A6649-4CFD-40E9-A57B-643044C13262}"/>
              </a:ext>
            </a:extLst>
          </p:cNvPr>
          <p:cNvSpPr txBox="1"/>
          <p:nvPr/>
        </p:nvSpPr>
        <p:spPr>
          <a:xfrm>
            <a:off x="8112775" y="263021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14AB5-76BE-4377-A130-B9DC83ED50E4}"/>
              </a:ext>
            </a:extLst>
          </p:cNvPr>
          <p:cNvSpPr txBox="1"/>
          <p:nvPr/>
        </p:nvSpPr>
        <p:spPr>
          <a:xfrm>
            <a:off x="10274940" y="264949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고블린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CC07E-032F-4693-BA77-34C203D02248}"/>
              </a:ext>
            </a:extLst>
          </p:cNvPr>
          <p:cNvSpPr txBox="1"/>
          <p:nvPr/>
        </p:nvSpPr>
        <p:spPr>
          <a:xfrm>
            <a:off x="8226347" y="592374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32799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A7B500-D143-4766-8239-355C8E87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/>
              <a:t>MVC </a:t>
            </a:r>
            <a:r>
              <a:rPr lang="ko-KR" altLang="en-US" sz="4000"/>
              <a:t>구조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0E506-C8D4-40EC-BF4F-19854914F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000"/>
              <a:t>Model</a:t>
            </a:r>
          </a:p>
          <a:p>
            <a:pPr marL="0" latinLnBrk="0"/>
            <a:r>
              <a:rPr lang="ko-KR" altLang="en-US" sz="2000"/>
              <a:t>모든 용사 객체는 </a:t>
            </a:r>
            <a:r>
              <a:rPr lang="en-US" altLang="ko-KR" sz="2000"/>
              <a:t>Warrior </a:t>
            </a:r>
            <a:r>
              <a:rPr lang="ko-KR" altLang="en-US" sz="2000"/>
              <a:t>클래스</a:t>
            </a:r>
            <a:r>
              <a:rPr lang="en-US" altLang="ko-KR" sz="2000"/>
              <a:t>, </a:t>
            </a:r>
            <a:r>
              <a:rPr lang="ko-KR" altLang="en-US" sz="2000"/>
              <a:t>몬스터 객체는 </a:t>
            </a:r>
            <a:r>
              <a:rPr lang="en-US" altLang="ko-KR" sz="2000"/>
              <a:t>Monster</a:t>
            </a:r>
            <a:r>
              <a:rPr lang="ko-KR" altLang="en-US" sz="2000"/>
              <a:t>를 상속받아 구현</a:t>
            </a:r>
            <a:endParaRPr lang="en-US" altLang="ko-KR" sz="2000"/>
          </a:p>
          <a:p>
            <a:pPr latinLnBrk="0"/>
            <a:r>
              <a:rPr lang="en-US" altLang="ko-KR" sz="2000"/>
              <a:t>View</a:t>
            </a:r>
          </a:p>
          <a:p>
            <a:pPr marL="0" latinLnBrk="0"/>
            <a:r>
              <a:rPr lang="ko-KR" altLang="en-US" sz="2000"/>
              <a:t>콘솔상의 이미지를 나타내는 작업 구현</a:t>
            </a:r>
            <a:endParaRPr lang="en-US" altLang="ko-KR" sz="2000"/>
          </a:p>
          <a:p>
            <a:pPr latinLnBrk="0"/>
            <a:r>
              <a:rPr lang="en-US" altLang="ko-KR" sz="2000"/>
              <a:t>Controller</a:t>
            </a:r>
          </a:p>
          <a:p>
            <a:pPr marL="0" latinLnBrk="0"/>
            <a:r>
              <a:rPr lang="ko-KR" altLang="en-US" sz="2000"/>
              <a:t>화면을 적절히 조합하고</a:t>
            </a:r>
            <a:r>
              <a:rPr lang="en-US" altLang="ko-KR" sz="2000"/>
              <a:t>, </a:t>
            </a:r>
            <a:r>
              <a:rPr lang="ko-KR" altLang="en-US" sz="2000"/>
              <a:t>게임 진행에 따라 객체 내부 값 조절</a:t>
            </a:r>
            <a:endParaRPr lang="en-US" altLang="ko-KR" sz="2000"/>
          </a:p>
          <a:p>
            <a:pPr marL="0" latinLnBrk="0"/>
            <a:endParaRPr lang="en-US" altLang="ko-KR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6506B3-C544-448C-A9E6-06B84D1FAF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06BBE9-2790-41EC-9935-8F3127F3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6" y="2023110"/>
            <a:ext cx="2675931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700" dirty="0"/>
              <a:t>게임 실행화면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 descr="전자기기, 검은색, 앉아있는, 컴퓨터이(가) 표시된 사진&#10;&#10;자동 생성된 설명">
            <a:extLst>
              <a:ext uri="{FF2B5EF4-FFF2-40B4-BE49-F238E27FC236}">
                <a16:creationId xmlns:a16="http://schemas.microsoft.com/office/drawing/2014/main" id="{A4EEF294-7199-4E4B-82A0-1F755A44D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68" y="1177843"/>
            <a:ext cx="3703320" cy="1934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5C1148-6EA8-42D6-B11B-77D3E8BCBC9A}"/>
              </a:ext>
            </a:extLst>
          </p:cNvPr>
          <p:cNvSpPr txBox="1"/>
          <p:nvPr/>
        </p:nvSpPr>
        <p:spPr>
          <a:xfrm>
            <a:off x="3985162" y="2908113"/>
            <a:ext cx="3703320" cy="19349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스토리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E0B2A3-14AE-484A-9CEB-04D63E098BF4}"/>
              </a:ext>
            </a:extLst>
          </p:cNvPr>
          <p:cNvGrpSpPr/>
          <p:nvPr/>
        </p:nvGrpSpPr>
        <p:grpSpPr>
          <a:xfrm>
            <a:off x="7927572" y="1177843"/>
            <a:ext cx="3703320" cy="1934984"/>
            <a:chOff x="7927572" y="1177843"/>
            <a:chExt cx="3703320" cy="1934984"/>
          </a:xfrm>
        </p:grpSpPr>
        <p:pic>
          <p:nvPicPr>
            <p:cNvPr id="4" name="내용 개체 틀 4" descr="검은색, 모니터, 앉아있는, 컴퓨터이(가) 표시된 사진&#10;&#10;자동 생성된 설명">
              <a:extLst>
                <a:ext uri="{FF2B5EF4-FFF2-40B4-BE49-F238E27FC236}">
                  <a16:creationId xmlns:a16="http://schemas.microsoft.com/office/drawing/2014/main" id="{0E9623BE-C752-49EA-946A-C491B6B68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572" y="1177843"/>
              <a:ext cx="3703320" cy="19349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AC60D4-ED94-4902-A747-F5C6944422C8}"/>
                </a:ext>
              </a:extLst>
            </p:cNvPr>
            <p:cNvSpPr txBox="1"/>
            <p:nvPr/>
          </p:nvSpPr>
          <p:spPr>
            <a:xfrm>
              <a:off x="7927572" y="2919329"/>
              <a:ext cx="3703320" cy="19349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700">
                  <a:solidFill>
                    <a:srgbClr val="FFFFFF"/>
                  </a:solidFill>
                </a:rPr>
                <a:t>설명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27BFEA-A1CB-480F-994B-DDA7A0A7AEA3}"/>
              </a:ext>
            </a:extLst>
          </p:cNvPr>
          <p:cNvGrpSpPr/>
          <p:nvPr/>
        </p:nvGrpSpPr>
        <p:grpSpPr>
          <a:xfrm>
            <a:off x="4054251" y="3859354"/>
            <a:ext cx="3703320" cy="1934984"/>
            <a:chOff x="4054251" y="3859354"/>
            <a:chExt cx="3703320" cy="1934984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F589E0B3-E22C-4D57-9AAC-D7CFF93E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251" y="3859354"/>
              <a:ext cx="3703320" cy="19349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2C1A22-C812-41DA-BE23-E018395C7926}"/>
                </a:ext>
              </a:extLst>
            </p:cNvPr>
            <p:cNvSpPr txBox="1"/>
            <p:nvPr/>
          </p:nvSpPr>
          <p:spPr>
            <a:xfrm>
              <a:off x="4054251" y="5600840"/>
              <a:ext cx="3703320" cy="19349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700">
                  <a:solidFill>
                    <a:srgbClr val="FFFFFF"/>
                  </a:solidFill>
                </a:rPr>
                <a:t>걷기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04F980-C683-4A23-9F63-787C84376BB7}"/>
              </a:ext>
            </a:extLst>
          </p:cNvPr>
          <p:cNvGrpSpPr/>
          <p:nvPr/>
        </p:nvGrpSpPr>
        <p:grpSpPr>
          <a:xfrm>
            <a:off x="7927572" y="3859354"/>
            <a:ext cx="3703320" cy="1934984"/>
            <a:chOff x="4054251" y="1177843"/>
            <a:chExt cx="3703320" cy="1934984"/>
          </a:xfrm>
        </p:grpSpPr>
        <p:pic>
          <p:nvPicPr>
            <p:cNvPr id="6" name="내용 개체 틀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1150685-DD8E-4568-B0F6-E42D20A64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251" y="1177843"/>
              <a:ext cx="3703320" cy="19349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BB0820-9745-49F7-A95E-E1812AE86AE1}"/>
                </a:ext>
              </a:extLst>
            </p:cNvPr>
            <p:cNvSpPr txBox="1"/>
            <p:nvPr/>
          </p:nvSpPr>
          <p:spPr>
            <a:xfrm>
              <a:off x="4054251" y="2919329"/>
              <a:ext cx="3703320" cy="19349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700" dirty="0">
                  <a:solidFill>
                    <a:srgbClr val="FFFFFF"/>
                  </a:solidFill>
                </a:rPr>
                <a:t>몬스터 등장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95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CDE000-D79F-42F3-8706-BF25293D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700" dirty="0"/>
              <a:t>게임 </a:t>
            </a:r>
            <a:br>
              <a:rPr lang="en-US" altLang="ko-KR" sz="3700" dirty="0"/>
            </a:br>
            <a:r>
              <a:rPr lang="ko-KR" altLang="en-US" sz="3700" dirty="0"/>
              <a:t>실행 화면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0099E2-94B4-4F57-B27D-107192B48657}"/>
              </a:ext>
            </a:extLst>
          </p:cNvPr>
          <p:cNvGrpSpPr/>
          <p:nvPr/>
        </p:nvGrpSpPr>
        <p:grpSpPr>
          <a:xfrm>
            <a:off x="561888" y="814050"/>
            <a:ext cx="3692416" cy="2523744"/>
            <a:chOff x="4429906" y="883463"/>
            <a:chExt cx="3692416" cy="2523744"/>
          </a:xfrm>
        </p:grpSpPr>
        <p:pic>
          <p:nvPicPr>
            <p:cNvPr id="6" name="내용 개체 틀 4">
              <a:extLst>
                <a:ext uri="{FF2B5EF4-FFF2-40B4-BE49-F238E27FC236}">
                  <a16:creationId xmlns:a16="http://schemas.microsoft.com/office/drawing/2014/main" id="{AEFBF012-6C6B-4CC9-AC3D-8CC39887A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18" b="-3"/>
            <a:stretch/>
          </p:blipFill>
          <p:spPr>
            <a:xfrm>
              <a:off x="4429906" y="883463"/>
              <a:ext cx="3692416" cy="25237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D6FE90-5FA8-4E62-BDED-242A05126BF3}"/>
                </a:ext>
              </a:extLst>
            </p:cNvPr>
            <p:cNvSpPr txBox="1"/>
            <p:nvPr/>
          </p:nvSpPr>
          <p:spPr>
            <a:xfrm>
              <a:off x="4429906" y="3154833"/>
              <a:ext cx="3692416" cy="252374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100" dirty="0">
                  <a:solidFill>
                    <a:srgbClr val="FFFFFF"/>
                  </a:solidFill>
                </a:rPr>
                <a:t>전투 승리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7CDB0CC-B1B4-4286-8B8C-047E0BF9BAB9}"/>
              </a:ext>
            </a:extLst>
          </p:cNvPr>
          <p:cNvGrpSpPr/>
          <p:nvPr/>
        </p:nvGrpSpPr>
        <p:grpSpPr>
          <a:xfrm>
            <a:off x="4404673" y="814050"/>
            <a:ext cx="3692416" cy="2523744"/>
            <a:chOff x="561888" y="3556660"/>
            <a:chExt cx="3692416" cy="2523744"/>
          </a:xfrm>
        </p:grpSpPr>
        <p:pic>
          <p:nvPicPr>
            <p:cNvPr id="7" name="내용 개체 틀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4E9A975-20B7-4F69-BF53-EEFB63F69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18" b="-3"/>
            <a:stretch/>
          </p:blipFill>
          <p:spPr>
            <a:xfrm>
              <a:off x="561888" y="3556660"/>
              <a:ext cx="3692416" cy="25237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A50FEC-BDBB-4C5B-92DE-7DE1E5D595ED}"/>
                </a:ext>
              </a:extLst>
            </p:cNvPr>
            <p:cNvSpPr txBox="1"/>
            <p:nvPr/>
          </p:nvSpPr>
          <p:spPr>
            <a:xfrm>
              <a:off x="561888" y="5828030"/>
              <a:ext cx="3692416" cy="252374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100">
                  <a:solidFill>
                    <a:srgbClr val="FFFFFF"/>
                  </a:solidFill>
                </a:rPr>
                <a:t>전직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AC0956-9FFD-4378-97FA-18D16814D951}"/>
              </a:ext>
            </a:extLst>
          </p:cNvPr>
          <p:cNvGrpSpPr/>
          <p:nvPr/>
        </p:nvGrpSpPr>
        <p:grpSpPr>
          <a:xfrm>
            <a:off x="561888" y="3577000"/>
            <a:ext cx="3694844" cy="2523744"/>
            <a:chOff x="4428692" y="3556661"/>
            <a:chExt cx="3694844" cy="2523744"/>
          </a:xfrm>
        </p:grpSpPr>
        <p:pic>
          <p:nvPicPr>
            <p:cNvPr id="8" name="내용 개체 틀 6" descr="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937DE9EC-6E56-46D9-AC14-3BCD63076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5" r="20833" b="-3"/>
            <a:stretch/>
          </p:blipFill>
          <p:spPr>
            <a:xfrm>
              <a:off x="4428692" y="3556661"/>
              <a:ext cx="3694844" cy="252374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01A3DD-6415-44D2-B77D-9CE3E02AD852}"/>
                </a:ext>
              </a:extLst>
            </p:cNvPr>
            <p:cNvSpPr txBox="1"/>
            <p:nvPr/>
          </p:nvSpPr>
          <p:spPr>
            <a:xfrm>
              <a:off x="4428692" y="5828031"/>
              <a:ext cx="3694844" cy="252374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100">
                  <a:solidFill>
                    <a:srgbClr val="FFFFFF"/>
                  </a:solidFill>
                </a:rPr>
                <a:t>최종보스</a:t>
              </a:r>
              <a:r>
                <a:rPr lang="en-US" altLang="ko-KR" sz="1100">
                  <a:solidFill>
                    <a:srgbClr val="FFFFFF"/>
                  </a:solidFill>
                </a:rPr>
                <a:t>(</a:t>
              </a:r>
              <a:r>
                <a:rPr lang="ko-KR" altLang="en-US" sz="1100">
                  <a:solidFill>
                    <a:srgbClr val="FFFFFF"/>
                  </a:solidFill>
                </a:rPr>
                <a:t>용</a:t>
              </a:r>
              <a:r>
                <a:rPr lang="en-US" altLang="ko-KR" sz="1100">
                  <a:solidFill>
                    <a:srgbClr val="FFFFFF"/>
                  </a:solidFill>
                </a:rPr>
                <a:t>)</a:t>
              </a:r>
              <a:r>
                <a:rPr lang="ko-KR" altLang="en-US" sz="1100">
                  <a:solidFill>
                    <a:srgbClr val="FFFFFF"/>
                  </a:solidFill>
                </a:rPr>
                <a:t>와의 전투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FA8A00-A9D2-46CA-9B53-C4E11EFAC7B6}"/>
              </a:ext>
            </a:extLst>
          </p:cNvPr>
          <p:cNvGrpSpPr/>
          <p:nvPr/>
        </p:nvGrpSpPr>
        <p:grpSpPr>
          <a:xfrm>
            <a:off x="4425639" y="3577000"/>
            <a:ext cx="3694799" cy="2523744"/>
            <a:chOff x="566122" y="883463"/>
            <a:chExt cx="3694799" cy="2523744"/>
          </a:xfrm>
        </p:grpSpPr>
        <p:pic>
          <p:nvPicPr>
            <p:cNvPr id="9" name="내용 개체 틀 10">
              <a:extLst>
                <a:ext uri="{FF2B5EF4-FFF2-40B4-BE49-F238E27FC236}">
                  <a16:creationId xmlns:a16="http://schemas.microsoft.com/office/drawing/2014/main" id="{86D7CF45-309C-4CFE-986B-15D3DFBE6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4" r="15132" b="1"/>
            <a:stretch/>
          </p:blipFill>
          <p:spPr>
            <a:xfrm>
              <a:off x="566122" y="883463"/>
              <a:ext cx="3694799" cy="25237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B2568F-6F3F-4D30-AA36-753450704E3B}"/>
                </a:ext>
              </a:extLst>
            </p:cNvPr>
            <p:cNvSpPr txBox="1"/>
            <p:nvPr/>
          </p:nvSpPr>
          <p:spPr>
            <a:xfrm>
              <a:off x="566122" y="3154833"/>
              <a:ext cx="3694799" cy="252374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100">
                  <a:solidFill>
                    <a:srgbClr val="FFFFFF"/>
                  </a:solidFill>
                </a:rPr>
                <a:t>엔딩</a:t>
              </a:r>
              <a:r>
                <a:rPr lang="en-US" altLang="ko-KR" sz="1100">
                  <a:solidFill>
                    <a:srgbClr val="FFFFFF"/>
                  </a:solidFill>
                </a:rPr>
                <a:t>(</a:t>
              </a:r>
              <a:r>
                <a:rPr lang="ko-KR" altLang="en-US" sz="1100">
                  <a:solidFill>
                    <a:srgbClr val="FFFFFF"/>
                  </a:solidFill>
                </a:rPr>
                <a:t>공주 구출</a:t>
              </a:r>
              <a:r>
                <a:rPr lang="en-US" altLang="ko-KR" sz="1100">
                  <a:solidFill>
                    <a:srgbClr val="FFFFFF"/>
                  </a:solidFill>
                </a:rPr>
                <a:t>)</a:t>
              </a:r>
              <a:endParaRPr lang="ko-KR" altLang="en-US" sz="11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70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177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웅이의 모험</vt:lpstr>
      <vt:lpstr>개발 환경</vt:lpstr>
      <vt:lpstr>게임 설명</vt:lpstr>
      <vt:lpstr>게임 설명</vt:lpstr>
      <vt:lpstr>게임 설명</vt:lpstr>
      <vt:lpstr>MVC 구조</vt:lpstr>
      <vt:lpstr>게임 실행화면</vt:lpstr>
      <vt:lpstr>게임  실행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웅이의 모험</dc:title>
  <dc:creator> </dc:creator>
  <cp:lastModifiedBy> </cp:lastModifiedBy>
  <cp:revision>10</cp:revision>
  <dcterms:created xsi:type="dcterms:W3CDTF">2020-03-29T13:50:45Z</dcterms:created>
  <dcterms:modified xsi:type="dcterms:W3CDTF">2020-03-29T14:20:46Z</dcterms:modified>
</cp:coreProperties>
</file>