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ED32490-5236-420B-B645-8F5253F2243B}">
          <p14:sldIdLst>
            <p14:sldId id="256"/>
            <p14:sldId id="257"/>
            <p14:sldId id="266"/>
            <p14:sldId id="258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9166e7d9627873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39" d="100"/>
          <a:sy n="39" d="100"/>
        </p:scale>
        <p:origin x="84" y="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5CE7CB-5FFD-4CC2-9F6A-78CCA18775D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61DE4D6-5DD3-4101-9AD8-350983D70B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Programming Language</a:t>
          </a:r>
          <a:br>
            <a:rPr lang="en-US"/>
          </a:br>
          <a:r>
            <a:rPr lang="en-US"/>
            <a:t>Java 8(JDK 1.8)</a:t>
          </a:r>
        </a:p>
      </dgm:t>
    </dgm:pt>
    <dgm:pt modelId="{F72EC3A8-D46F-4AB0-9C37-78E9C8D2F4E3}" type="parTrans" cxnId="{2AB1A0D2-E9F6-4130-B8F8-AA5321D27C2C}">
      <dgm:prSet/>
      <dgm:spPr/>
      <dgm:t>
        <a:bodyPr/>
        <a:lstStyle/>
        <a:p>
          <a:endParaRPr lang="en-US"/>
        </a:p>
      </dgm:t>
    </dgm:pt>
    <dgm:pt modelId="{38BFE344-BF10-44CA-92EA-420F777FB155}" type="sibTrans" cxnId="{2AB1A0D2-E9F6-4130-B8F8-AA5321D27C2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0F2B257-2923-4F86-9E45-3885933570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DB</a:t>
          </a:r>
          <a:br>
            <a:rPr lang="en-US"/>
          </a:br>
          <a:r>
            <a:rPr lang="en-US"/>
            <a:t>Oracle 11g</a:t>
          </a:r>
        </a:p>
      </dgm:t>
    </dgm:pt>
    <dgm:pt modelId="{73A087E1-A2DA-48FF-A5F8-F8D76EB459AA}" type="parTrans" cxnId="{EC5606A8-C81D-4005-BC58-56775E4DF750}">
      <dgm:prSet/>
      <dgm:spPr/>
      <dgm:t>
        <a:bodyPr/>
        <a:lstStyle/>
        <a:p>
          <a:endParaRPr lang="en-US"/>
        </a:p>
      </dgm:t>
    </dgm:pt>
    <dgm:pt modelId="{F1042B46-B547-4BB1-A893-E719DCDEA1BD}" type="sibTrans" cxnId="{EC5606A8-C81D-4005-BC58-56775E4DF75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1AD0847-34D5-4219-84E3-45F8776C53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</a:t>
          </a:r>
          <a:br>
            <a:rPr lang="en-US"/>
          </a:br>
          <a:r>
            <a:rPr lang="en-US"/>
            <a:t>HTML5, CSS6, Javascript ES6, jQuery 3.4.1</a:t>
          </a:r>
        </a:p>
      </dgm:t>
    </dgm:pt>
    <dgm:pt modelId="{07BFF4BA-8E93-4B76-8A3C-3B9B48627925}" type="parTrans" cxnId="{5D3A1687-49AE-47BD-AF1B-46FD5038B0E8}">
      <dgm:prSet/>
      <dgm:spPr/>
      <dgm:t>
        <a:bodyPr/>
        <a:lstStyle/>
        <a:p>
          <a:endParaRPr lang="en-US"/>
        </a:p>
      </dgm:t>
    </dgm:pt>
    <dgm:pt modelId="{A7B69DE1-BD1A-4FC1-B76C-EB38E1D2E0C4}" type="sibTrans" cxnId="{5D3A1687-49AE-47BD-AF1B-46FD5038B0E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6D9DB0-BD7D-42EB-A600-49AD950161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Server</a:t>
          </a:r>
          <a:br>
            <a:rPr lang="en-US"/>
          </a:br>
          <a:r>
            <a:rPr lang="en-US"/>
            <a:t>Tomcat 8.5, JSP/Servlet</a:t>
          </a:r>
        </a:p>
      </dgm:t>
    </dgm:pt>
    <dgm:pt modelId="{0734D5BE-1821-4254-BCE7-97BEB1E51102}" type="parTrans" cxnId="{51CA37DA-2421-4A49-8872-FFD50EF9A1E7}">
      <dgm:prSet/>
      <dgm:spPr/>
      <dgm:t>
        <a:bodyPr/>
        <a:lstStyle/>
        <a:p>
          <a:endParaRPr lang="en-US"/>
        </a:p>
      </dgm:t>
    </dgm:pt>
    <dgm:pt modelId="{1CA1E4F1-0B44-41E1-A000-61519923748F}" type="sibTrans" cxnId="{51CA37DA-2421-4A49-8872-FFD50EF9A1E7}">
      <dgm:prSet/>
      <dgm:spPr/>
      <dgm:t>
        <a:bodyPr/>
        <a:lstStyle/>
        <a:p>
          <a:endParaRPr lang="en-US"/>
        </a:p>
      </dgm:t>
    </dgm:pt>
    <dgm:pt modelId="{A1B2E700-5A4E-4496-ABB0-BF60C985CC67}" type="pres">
      <dgm:prSet presAssocID="{2F5CE7CB-5FFD-4CC2-9F6A-78CCA18775DB}" presName="root" presStyleCnt="0">
        <dgm:presLayoutVars>
          <dgm:dir/>
          <dgm:resizeHandles val="exact"/>
        </dgm:presLayoutVars>
      </dgm:prSet>
      <dgm:spPr/>
    </dgm:pt>
    <dgm:pt modelId="{D68A0992-0350-4975-AB93-6703BE6ABF74}" type="pres">
      <dgm:prSet presAssocID="{2F5CE7CB-5FFD-4CC2-9F6A-78CCA18775DB}" presName="container" presStyleCnt="0">
        <dgm:presLayoutVars>
          <dgm:dir/>
          <dgm:resizeHandles val="exact"/>
        </dgm:presLayoutVars>
      </dgm:prSet>
      <dgm:spPr/>
    </dgm:pt>
    <dgm:pt modelId="{FF6037FB-2167-4880-ADE0-3F1695388328}" type="pres">
      <dgm:prSet presAssocID="{B61DE4D6-5DD3-4101-9AD8-350983D70BA4}" presName="compNode" presStyleCnt="0"/>
      <dgm:spPr/>
    </dgm:pt>
    <dgm:pt modelId="{C42F5C0C-B3FE-4053-AEC6-BADDFA244A07}" type="pres">
      <dgm:prSet presAssocID="{B61DE4D6-5DD3-4101-9AD8-350983D70BA4}" presName="iconBgRect" presStyleLbl="bgShp" presStyleIdx="0" presStyleCnt="4"/>
      <dgm:spPr/>
    </dgm:pt>
    <dgm:pt modelId="{1742D91C-3422-49F1-B0EF-6361F34210A6}" type="pres">
      <dgm:prSet presAssocID="{B61DE4D6-5DD3-4101-9AD8-350983D70BA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BFFD782-6C62-41C7-BCCC-957B1190EA27}" type="pres">
      <dgm:prSet presAssocID="{B61DE4D6-5DD3-4101-9AD8-350983D70BA4}" presName="spaceRect" presStyleCnt="0"/>
      <dgm:spPr/>
    </dgm:pt>
    <dgm:pt modelId="{CA4D093E-2303-47A3-8464-4B744DED6D01}" type="pres">
      <dgm:prSet presAssocID="{B61DE4D6-5DD3-4101-9AD8-350983D70BA4}" presName="textRect" presStyleLbl="revTx" presStyleIdx="0" presStyleCnt="4">
        <dgm:presLayoutVars>
          <dgm:chMax val="1"/>
          <dgm:chPref val="1"/>
        </dgm:presLayoutVars>
      </dgm:prSet>
      <dgm:spPr/>
    </dgm:pt>
    <dgm:pt modelId="{596D8920-C360-4B0B-AAF2-091C2F4FDAC0}" type="pres">
      <dgm:prSet presAssocID="{38BFE344-BF10-44CA-92EA-420F777FB155}" presName="sibTrans" presStyleLbl="sibTrans2D1" presStyleIdx="0" presStyleCnt="0"/>
      <dgm:spPr/>
    </dgm:pt>
    <dgm:pt modelId="{FE472AE3-DBCC-4097-9E08-D5358575BDEC}" type="pres">
      <dgm:prSet presAssocID="{E0F2B257-2923-4F86-9E45-3885933570B1}" presName="compNode" presStyleCnt="0"/>
      <dgm:spPr/>
    </dgm:pt>
    <dgm:pt modelId="{4D71B7C8-124D-407A-ABE9-A50D4A65C42D}" type="pres">
      <dgm:prSet presAssocID="{E0F2B257-2923-4F86-9E45-3885933570B1}" presName="iconBgRect" presStyleLbl="bgShp" presStyleIdx="1" presStyleCnt="4"/>
      <dgm:spPr/>
    </dgm:pt>
    <dgm:pt modelId="{3605306A-6ED6-445A-9628-78EAA9CD9538}" type="pres">
      <dgm:prSet presAssocID="{E0F2B257-2923-4F86-9E45-3885933570B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244901A-739D-4C5C-A66C-080C4DC4D00D}" type="pres">
      <dgm:prSet presAssocID="{E0F2B257-2923-4F86-9E45-3885933570B1}" presName="spaceRect" presStyleCnt="0"/>
      <dgm:spPr/>
    </dgm:pt>
    <dgm:pt modelId="{59B1C226-A885-499D-BD1C-8DCA3FF94255}" type="pres">
      <dgm:prSet presAssocID="{E0F2B257-2923-4F86-9E45-3885933570B1}" presName="textRect" presStyleLbl="revTx" presStyleIdx="1" presStyleCnt="4">
        <dgm:presLayoutVars>
          <dgm:chMax val="1"/>
          <dgm:chPref val="1"/>
        </dgm:presLayoutVars>
      </dgm:prSet>
      <dgm:spPr/>
    </dgm:pt>
    <dgm:pt modelId="{304DE499-D537-48D3-8D1A-9CFEAFF9364C}" type="pres">
      <dgm:prSet presAssocID="{F1042B46-B547-4BB1-A893-E719DCDEA1BD}" presName="sibTrans" presStyleLbl="sibTrans2D1" presStyleIdx="0" presStyleCnt="0"/>
      <dgm:spPr/>
    </dgm:pt>
    <dgm:pt modelId="{0882DD85-C9CA-4256-A922-BA0F91A1549B}" type="pres">
      <dgm:prSet presAssocID="{41AD0847-34D5-4219-84E3-45F8776C53B3}" presName="compNode" presStyleCnt="0"/>
      <dgm:spPr/>
    </dgm:pt>
    <dgm:pt modelId="{90FCA99A-428A-479C-9475-D7C6159C86AE}" type="pres">
      <dgm:prSet presAssocID="{41AD0847-34D5-4219-84E3-45F8776C53B3}" presName="iconBgRect" presStyleLbl="bgShp" presStyleIdx="2" presStyleCnt="4"/>
      <dgm:spPr/>
    </dgm:pt>
    <dgm:pt modelId="{5F5D399B-B6C0-40D4-B55C-D40E9180A94B}" type="pres">
      <dgm:prSet presAssocID="{41AD0847-34D5-4219-84E3-45F8776C53B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01961D9E-09D9-49EF-844D-C15A71CE0E6C}" type="pres">
      <dgm:prSet presAssocID="{41AD0847-34D5-4219-84E3-45F8776C53B3}" presName="spaceRect" presStyleCnt="0"/>
      <dgm:spPr/>
    </dgm:pt>
    <dgm:pt modelId="{AFE80015-3FB6-4E6B-B77F-C9A3EA6C4269}" type="pres">
      <dgm:prSet presAssocID="{41AD0847-34D5-4219-84E3-45F8776C53B3}" presName="textRect" presStyleLbl="revTx" presStyleIdx="2" presStyleCnt="4">
        <dgm:presLayoutVars>
          <dgm:chMax val="1"/>
          <dgm:chPref val="1"/>
        </dgm:presLayoutVars>
      </dgm:prSet>
      <dgm:spPr/>
    </dgm:pt>
    <dgm:pt modelId="{10FCDEC3-BA8C-4FEB-88F5-230F0C3309BE}" type="pres">
      <dgm:prSet presAssocID="{A7B69DE1-BD1A-4FC1-B76C-EB38E1D2E0C4}" presName="sibTrans" presStyleLbl="sibTrans2D1" presStyleIdx="0" presStyleCnt="0"/>
      <dgm:spPr/>
    </dgm:pt>
    <dgm:pt modelId="{273C42A0-F1A4-4934-9297-85E0CEA460B8}" type="pres">
      <dgm:prSet presAssocID="{876D9DB0-BD7D-42EB-A600-49AD950161AF}" presName="compNode" presStyleCnt="0"/>
      <dgm:spPr/>
    </dgm:pt>
    <dgm:pt modelId="{0C887EA7-E51B-41AD-BBDA-766767349BD2}" type="pres">
      <dgm:prSet presAssocID="{876D9DB0-BD7D-42EB-A600-49AD950161AF}" presName="iconBgRect" presStyleLbl="bgShp" presStyleIdx="3" presStyleCnt="4"/>
      <dgm:spPr/>
    </dgm:pt>
    <dgm:pt modelId="{18010885-29BC-4CD7-936B-A34090AAF148}" type="pres">
      <dgm:prSet presAssocID="{876D9DB0-BD7D-42EB-A600-49AD950161A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2F2B75A1-15AD-451A-B85D-BA8CB633226F}" type="pres">
      <dgm:prSet presAssocID="{876D9DB0-BD7D-42EB-A600-49AD950161AF}" presName="spaceRect" presStyleCnt="0"/>
      <dgm:spPr/>
    </dgm:pt>
    <dgm:pt modelId="{D78BE6D2-E02D-4D50-8DAA-2A433D147F2B}" type="pres">
      <dgm:prSet presAssocID="{876D9DB0-BD7D-42EB-A600-49AD950161A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CC1934B-99C6-4F4A-BA52-CD8C5905BBC8}" type="presOf" srcId="{876D9DB0-BD7D-42EB-A600-49AD950161AF}" destId="{D78BE6D2-E02D-4D50-8DAA-2A433D147F2B}" srcOrd="0" destOrd="0" presId="urn:microsoft.com/office/officeart/2018/2/layout/IconCircleList"/>
    <dgm:cxn modelId="{32DA874C-DA04-409D-AB79-F1D38534B5A1}" type="presOf" srcId="{2F5CE7CB-5FFD-4CC2-9F6A-78CCA18775DB}" destId="{A1B2E700-5A4E-4496-ABB0-BF60C985CC67}" srcOrd="0" destOrd="0" presId="urn:microsoft.com/office/officeart/2018/2/layout/IconCircleList"/>
    <dgm:cxn modelId="{66B2ED57-BE0A-4CE5-91AD-322A576C39F7}" type="presOf" srcId="{B61DE4D6-5DD3-4101-9AD8-350983D70BA4}" destId="{CA4D093E-2303-47A3-8464-4B744DED6D01}" srcOrd="0" destOrd="0" presId="urn:microsoft.com/office/officeart/2018/2/layout/IconCircleList"/>
    <dgm:cxn modelId="{29C17E86-1E14-4A47-B0F4-B49406D75E96}" type="presOf" srcId="{E0F2B257-2923-4F86-9E45-3885933570B1}" destId="{59B1C226-A885-499D-BD1C-8DCA3FF94255}" srcOrd="0" destOrd="0" presId="urn:microsoft.com/office/officeart/2018/2/layout/IconCircleList"/>
    <dgm:cxn modelId="{5D3A1687-49AE-47BD-AF1B-46FD5038B0E8}" srcId="{2F5CE7CB-5FFD-4CC2-9F6A-78CCA18775DB}" destId="{41AD0847-34D5-4219-84E3-45F8776C53B3}" srcOrd="2" destOrd="0" parTransId="{07BFF4BA-8E93-4B76-8A3C-3B9B48627925}" sibTransId="{A7B69DE1-BD1A-4FC1-B76C-EB38E1D2E0C4}"/>
    <dgm:cxn modelId="{144B5287-D988-4064-8DE8-E8B616366FBD}" type="presOf" srcId="{38BFE344-BF10-44CA-92EA-420F777FB155}" destId="{596D8920-C360-4B0B-AAF2-091C2F4FDAC0}" srcOrd="0" destOrd="0" presId="urn:microsoft.com/office/officeart/2018/2/layout/IconCircleList"/>
    <dgm:cxn modelId="{EC5606A8-C81D-4005-BC58-56775E4DF750}" srcId="{2F5CE7CB-5FFD-4CC2-9F6A-78CCA18775DB}" destId="{E0F2B257-2923-4F86-9E45-3885933570B1}" srcOrd="1" destOrd="0" parTransId="{73A087E1-A2DA-48FF-A5F8-F8D76EB459AA}" sibTransId="{F1042B46-B547-4BB1-A893-E719DCDEA1BD}"/>
    <dgm:cxn modelId="{CAC45FB6-C9C9-48C2-AFEF-0F23A77CB3E8}" type="presOf" srcId="{41AD0847-34D5-4219-84E3-45F8776C53B3}" destId="{AFE80015-3FB6-4E6B-B77F-C9A3EA6C4269}" srcOrd="0" destOrd="0" presId="urn:microsoft.com/office/officeart/2018/2/layout/IconCircleList"/>
    <dgm:cxn modelId="{0AE0CDCA-8B80-4F27-BBA9-14EC97C31A2C}" type="presOf" srcId="{F1042B46-B547-4BB1-A893-E719DCDEA1BD}" destId="{304DE499-D537-48D3-8D1A-9CFEAFF9364C}" srcOrd="0" destOrd="0" presId="urn:microsoft.com/office/officeart/2018/2/layout/IconCircleList"/>
    <dgm:cxn modelId="{2AB1A0D2-E9F6-4130-B8F8-AA5321D27C2C}" srcId="{2F5CE7CB-5FFD-4CC2-9F6A-78CCA18775DB}" destId="{B61DE4D6-5DD3-4101-9AD8-350983D70BA4}" srcOrd="0" destOrd="0" parTransId="{F72EC3A8-D46F-4AB0-9C37-78E9C8D2F4E3}" sibTransId="{38BFE344-BF10-44CA-92EA-420F777FB155}"/>
    <dgm:cxn modelId="{51CA37DA-2421-4A49-8872-FFD50EF9A1E7}" srcId="{2F5CE7CB-5FFD-4CC2-9F6A-78CCA18775DB}" destId="{876D9DB0-BD7D-42EB-A600-49AD950161AF}" srcOrd="3" destOrd="0" parTransId="{0734D5BE-1821-4254-BCE7-97BEB1E51102}" sibTransId="{1CA1E4F1-0B44-41E1-A000-61519923748F}"/>
    <dgm:cxn modelId="{05CEACF5-4855-433A-B9E8-ECD894CED4D1}" type="presOf" srcId="{A7B69DE1-BD1A-4FC1-B76C-EB38E1D2E0C4}" destId="{10FCDEC3-BA8C-4FEB-88F5-230F0C3309BE}" srcOrd="0" destOrd="0" presId="urn:microsoft.com/office/officeart/2018/2/layout/IconCircleList"/>
    <dgm:cxn modelId="{43F6B6E1-CD0E-47FC-A192-6B85F10CA84C}" type="presParOf" srcId="{A1B2E700-5A4E-4496-ABB0-BF60C985CC67}" destId="{D68A0992-0350-4975-AB93-6703BE6ABF74}" srcOrd="0" destOrd="0" presId="urn:microsoft.com/office/officeart/2018/2/layout/IconCircleList"/>
    <dgm:cxn modelId="{C44D0E4B-E4A4-46BE-A62A-22380AFBF7FA}" type="presParOf" srcId="{D68A0992-0350-4975-AB93-6703BE6ABF74}" destId="{FF6037FB-2167-4880-ADE0-3F1695388328}" srcOrd="0" destOrd="0" presId="urn:microsoft.com/office/officeart/2018/2/layout/IconCircleList"/>
    <dgm:cxn modelId="{92ACF07C-1CA3-4B14-9A51-B8943618DA70}" type="presParOf" srcId="{FF6037FB-2167-4880-ADE0-3F1695388328}" destId="{C42F5C0C-B3FE-4053-AEC6-BADDFA244A07}" srcOrd="0" destOrd="0" presId="urn:microsoft.com/office/officeart/2018/2/layout/IconCircleList"/>
    <dgm:cxn modelId="{A61810C0-BFC2-4FEE-8A8B-004B89B89AD8}" type="presParOf" srcId="{FF6037FB-2167-4880-ADE0-3F1695388328}" destId="{1742D91C-3422-49F1-B0EF-6361F34210A6}" srcOrd="1" destOrd="0" presId="urn:microsoft.com/office/officeart/2018/2/layout/IconCircleList"/>
    <dgm:cxn modelId="{2B0C14D5-2057-467A-97D2-54505FAA9582}" type="presParOf" srcId="{FF6037FB-2167-4880-ADE0-3F1695388328}" destId="{0BFFD782-6C62-41C7-BCCC-957B1190EA27}" srcOrd="2" destOrd="0" presId="urn:microsoft.com/office/officeart/2018/2/layout/IconCircleList"/>
    <dgm:cxn modelId="{8F8697DE-C9E4-49BE-8E46-142C950928E0}" type="presParOf" srcId="{FF6037FB-2167-4880-ADE0-3F1695388328}" destId="{CA4D093E-2303-47A3-8464-4B744DED6D01}" srcOrd="3" destOrd="0" presId="urn:microsoft.com/office/officeart/2018/2/layout/IconCircleList"/>
    <dgm:cxn modelId="{56DBF787-BB6E-485D-9DC5-6E7C67336462}" type="presParOf" srcId="{D68A0992-0350-4975-AB93-6703BE6ABF74}" destId="{596D8920-C360-4B0B-AAF2-091C2F4FDAC0}" srcOrd="1" destOrd="0" presId="urn:microsoft.com/office/officeart/2018/2/layout/IconCircleList"/>
    <dgm:cxn modelId="{5CE002F0-FC15-4479-B206-F903A2ECED76}" type="presParOf" srcId="{D68A0992-0350-4975-AB93-6703BE6ABF74}" destId="{FE472AE3-DBCC-4097-9E08-D5358575BDEC}" srcOrd="2" destOrd="0" presId="urn:microsoft.com/office/officeart/2018/2/layout/IconCircleList"/>
    <dgm:cxn modelId="{262AE9E3-CC74-45C3-AC55-0E51537CB892}" type="presParOf" srcId="{FE472AE3-DBCC-4097-9E08-D5358575BDEC}" destId="{4D71B7C8-124D-407A-ABE9-A50D4A65C42D}" srcOrd="0" destOrd="0" presId="urn:microsoft.com/office/officeart/2018/2/layout/IconCircleList"/>
    <dgm:cxn modelId="{C0B460AD-D0DD-4A56-9F5A-C577242E8697}" type="presParOf" srcId="{FE472AE3-DBCC-4097-9E08-D5358575BDEC}" destId="{3605306A-6ED6-445A-9628-78EAA9CD9538}" srcOrd="1" destOrd="0" presId="urn:microsoft.com/office/officeart/2018/2/layout/IconCircleList"/>
    <dgm:cxn modelId="{DAED8A70-009F-471E-8CC7-3B58D4DDF40C}" type="presParOf" srcId="{FE472AE3-DBCC-4097-9E08-D5358575BDEC}" destId="{F244901A-739D-4C5C-A66C-080C4DC4D00D}" srcOrd="2" destOrd="0" presId="urn:microsoft.com/office/officeart/2018/2/layout/IconCircleList"/>
    <dgm:cxn modelId="{6F2F67F2-FD8D-4985-8496-5B024138B6FD}" type="presParOf" srcId="{FE472AE3-DBCC-4097-9E08-D5358575BDEC}" destId="{59B1C226-A885-499D-BD1C-8DCA3FF94255}" srcOrd="3" destOrd="0" presId="urn:microsoft.com/office/officeart/2018/2/layout/IconCircleList"/>
    <dgm:cxn modelId="{A27EEBE1-8211-4F45-AE31-F4D3769F9A51}" type="presParOf" srcId="{D68A0992-0350-4975-AB93-6703BE6ABF74}" destId="{304DE499-D537-48D3-8D1A-9CFEAFF9364C}" srcOrd="3" destOrd="0" presId="urn:microsoft.com/office/officeart/2018/2/layout/IconCircleList"/>
    <dgm:cxn modelId="{9B90D0F1-22D9-4A55-919D-BA0CEA1BEB6E}" type="presParOf" srcId="{D68A0992-0350-4975-AB93-6703BE6ABF74}" destId="{0882DD85-C9CA-4256-A922-BA0F91A1549B}" srcOrd="4" destOrd="0" presId="urn:microsoft.com/office/officeart/2018/2/layout/IconCircleList"/>
    <dgm:cxn modelId="{D77DAB60-B1F9-4C7D-B1ED-98A0F03DA25C}" type="presParOf" srcId="{0882DD85-C9CA-4256-A922-BA0F91A1549B}" destId="{90FCA99A-428A-479C-9475-D7C6159C86AE}" srcOrd="0" destOrd="0" presId="urn:microsoft.com/office/officeart/2018/2/layout/IconCircleList"/>
    <dgm:cxn modelId="{EE82A587-8483-4B4F-9C60-E67CC32D72FE}" type="presParOf" srcId="{0882DD85-C9CA-4256-A922-BA0F91A1549B}" destId="{5F5D399B-B6C0-40D4-B55C-D40E9180A94B}" srcOrd="1" destOrd="0" presId="urn:microsoft.com/office/officeart/2018/2/layout/IconCircleList"/>
    <dgm:cxn modelId="{9056D7AF-AB8F-4372-A928-8117DE09EEB3}" type="presParOf" srcId="{0882DD85-C9CA-4256-A922-BA0F91A1549B}" destId="{01961D9E-09D9-49EF-844D-C15A71CE0E6C}" srcOrd="2" destOrd="0" presId="urn:microsoft.com/office/officeart/2018/2/layout/IconCircleList"/>
    <dgm:cxn modelId="{A0CD9245-5869-435F-A46D-FDDABB781A69}" type="presParOf" srcId="{0882DD85-C9CA-4256-A922-BA0F91A1549B}" destId="{AFE80015-3FB6-4E6B-B77F-C9A3EA6C4269}" srcOrd="3" destOrd="0" presId="urn:microsoft.com/office/officeart/2018/2/layout/IconCircleList"/>
    <dgm:cxn modelId="{2813A460-E020-4468-BEB5-E7EDAB3D4A3A}" type="presParOf" srcId="{D68A0992-0350-4975-AB93-6703BE6ABF74}" destId="{10FCDEC3-BA8C-4FEB-88F5-230F0C3309BE}" srcOrd="5" destOrd="0" presId="urn:microsoft.com/office/officeart/2018/2/layout/IconCircleList"/>
    <dgm:cxn modelId="{FCE82191-E0FA-41D2-BF77-4E1B0254F403}" type="presParOf" srcId="{D68A0992-0350-4975-AB93-6703BE6ABF74}" destId="{273C42A0-F1A4-4934-9297-85E0CEA460B8}" srcOrd="6" destOrd="0" presId="urn:microsoft.com/office/officeart/2018/2/layout/IconCircleList"/>
    <dgm:cxn modelId="{278D9D01-09D0-4A8F-B171-B3B2FAB0CBDA}" type="presParOf" srcId="{273C42A0-F1A4-4934-9297-85E0CEA460B8}" destId="{0C887EA7-E51B-41AD-BBDA-766767349BD2}" srcOrd="0" destOrd="0" presId="urn:microsoft.com/office/officeart/2018/2/layout/IconCircleList"/>
    <dgm:cxn modelId="{418ABC68-177F-48DF-B37F-7BB3B341C73D}" type="presParOf" srcId="{273C42A0-F1A4-4934-9297-85E0CEA460B8}" destId="{18010885-29BC-4CD7-936B-A34090AAF148}" srcOrd="1" destOrd="0" presId="urn:microsoft.com/office/officeart/2018/2/layout/IconCircleList"/>
    <dgm:cxn modelId="{25370370-1BB1-4B98-9CC6-12EEECC4F625}" type="presParOf" srcId="{273C42A0-F1A4-4934-9297-85E0CEA460B8}" destId="{2F2B75A1-15AD-451A-B85D-BA8CB633226F}" srcOrd="2" destOrd="0" presId="urn:microsoft.com/office/officeart/2018/2/layout/IconCircleList"/>
    <dgm:cxn modelId="{98EC6E92-CC22-4610-A803-F71E9A91C779}" type="presParOf" srcId="{273C42A0-F1A4-4934-9297-85E0CEA460B8}" destId="{D78BE6D2-E02D-4D50-8DAA-2A433D147F2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F5C0C-B3FE-4053-AEC6-BADDFA244A07}">
      <dsp:nvSpPr>
        <dsp:cNvPr id="0" name=""/>
        <dsp:cNvSpPr/>
      </dsp:nvSpPr>
      <dsp:spPr>
        <a:xfrm>
          <a:off x="41477" y="293868"/>
          <a:ext cx="1247730" cy="12477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42D91C-3422-49F1-B0EF-6361F34210A6}">
      <dsp:nvSpPr>
        <dsp:cNvPr id="0" name=""/>
        <dsp:cNvSpPr/>
      </dsp:nvSpPr>
      <dsp:spPr>
        <a:xfrm>
          <a:off x="303501" y="555891"/>
          <a:ext cx="723683" cy="7236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D093E-2303-47A3-8464-4B744DED6D01}">
      <dsp:nvSpPr>
        <dsp:cNvPr id="0" name=""/>
        <dsp:cNvSpPr/>
      </dsp:nvSpPr>
      <dsp:spPr>
        <a:xfrm>
          <a:off x="1556579" y="293868"/>
          <a:ext cx="2941079" cy="1247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Programming Language</a:t>
          </a:r>
          <a:br>
            <a:rPr lang="en-US" sz="1800" kern="1200"/>
          </a:br>
          <a:r>
            <a:rPr lang="en-US" sz="1800" kern="1200"/>
            <a:t>Java 8(JDK 1.8)</a:t>
          </a:r>
        </a:p>
      </dsp:txBody>
      <dsp:txXfrm>
        <a:off x="1556579" y="293868"/>
        <a:ext cx="2941079" cy="1247730"/>
      </dsp:txXfrm>
    </dsp:sp>
    <dsp:sp modelId="{4D71B7C8-124D-407A-ABE9-A50D4A65C42D}">
      <dsp:nvSpPr>
        <dsp:cNvPr id="0" name=""/>
        <dsp:cNvSpPr/>
      </dsp:nvSpPr>
      <dsp:spPr>
        <a:xfrm>
          <a:off x="5010119" y="293868"/>
          <a:ext cx="1247730" cy="12477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05306A-6ED6-445A-9628-78EAA9CD9538}">
      <dsp:nvSpPr>
        <dsp:cNvPr id="0" name=""/>
        <dsp:cNvSpPr/>
      </dsp:nvSpPr>
      <dsp:spPr>
        <a:xfrm>
          <a:off x="5272142" y="555891"/>
          <a:ext cx="723683" cy="7236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1C226-A885-499D-BD1C-8DCA3FF94255}">
      <dsp:nvSpPr>
        <dsp:cNvPr id="0" name=""/>
        <dsp:cNvSpPr/>
      </dsp:nvSpPr>
      <dsp:spPr>
        <a:xfrm>
          <a:off x="6525220" y="293868"/>
          <a:ext cx="2941079" cy="1247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DB</a:t>
          </a:r>
          <a:br>
            <a:rPr lang="en-US" sz="1800" kern="1200"/>
          </a:br>
          <a:r>
            <a:rPr lang="en-US" sz="1800" kern="1200"/>
            <a:t>Oracle 11g</a:t>
          </a:r>
        </a:p>
      </dsp:txBody>
      <dsp:txXfrm>
        <a:off x="6525220" y="293868"/>
        <a:ext cx="2941079" cy="1247730"/>
      </dsp:txXfrm>
    </dsp:sp>
    <dsp:sp modelId="{90FCA99A-428A-479C-9475-D7C6159C86AE}">
      <dsp:nvSpPr>
        <dsp:cNvPr id="0" name=""/>
        <dsp:cNvSpPr/>
      </dsp:nvSpPr>
      <dsp:spPr>
        <a:xfrm>
          <a:off x="41477" y="2173097"/>
          <a:ext cx="1247730" cy="12477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D399B-B6C0-40D4-B55C-D40E9180A94B}">
      <dsp:nvSpPr>
        <dsp:cNvPr id="0" name=""/>
        <dsp:cNvSpPr/>
      </dsp:nvSpPr>
      <dsp:spPr>
        <a:xfrm>
          <a:off x="303501" y="2435120"/>
          <a:ext cx="723683" cy="7236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80015-3FB6-4E6B-B77F-C9A3EA6C4269}">
      <dsp:nvSpPr>
        <dsp:cNvPr id="0" name=""/>
        <dsp:cNvSpPr/>
      </dsp:nvSpPr>
      <dsp:spPr>
        <a:xfrm>
          <a:off x="1556579" y="2173097"/>
          <a:ext cx="2941079" cy="1247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Web</a:t>
          </a:r>
          <a:br>
            <a:rPr lang="en-US" sz="1800" kern="1200"/>
          </a:br>
          <a:r>
            <a:rPr lang="en-US" sz="1800" kern="1200"/>
            <a:t>HTML5, CSS6, Javascript ES6, jQuery 3.4.1</a:t>
          </a:r>
        </a:p>
      </dsp:txBody>
      <dsp:txXfrm>
        <a:off x="1556579" y="2173097"/>
        <a:ext cx="2941079" cy="1247730"/>
      </dsp:txXfrm>
    </dsp:sp>
    <dsp:sp modelId="{0C887EA7-E51B-41AD-BBDA-766767349BD2}">
      <dsp:nvSpPr>
        <dsp:cNvPr id="0" name=""/>
        <dsp:cNvSpPr/>
      </dsp:nvSpPr>
      <dsp:spPr>
        <a:xfrm>
          <a:off x="5010119" y="2173097"/>
          <a:ext cx="1247730" cy="124773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010885-29BC-4CD7-936B-A34090AAF148}">
      <dsp:nvSpPr>
        <dsp:cNvPr id="0" name=""/>
        <dsp:cNvSpPr/>
      </dsp:nvSpPr>
      <dsp:spPr>
        <a:xfrm>
          <a:off x="5272142" y="2435120"/>
          <a:ext cx="723683" cy="7236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BE6D2-E02D-4D50-8DAA-2A433D147F2B}">
      <dsp:nvSpPr>
        <dsp:cNvPr id="0" name=""/>
        <dsp:cNvSpPr/>
      </dsp:nvSpPr>
      <dsp:spPr>
        <a:xfrm>
          <a:off x="6525220" y="2173097"/>
          <a:ext cx="2941079" cy="1247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Server</a:t>
          </a:r>
          <a:br>
            <a:rPr lang="en-US" sz="1800" kern="1200"/>
          </a:br>
          <a:r>
            <a:rPr lang="en-US" sz="1800" kern="1200"/>
            <a:t>Tomcat 8.5, JSP/Servlet</a:t>
          </a:r>
        </a:p>
      </dsp:txBody>
      <dsp:txXfrm>
        <a:off x="6525220" y="2173097"/>
        <a:ext cx="2941079" cy="1247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CBB9F-6E7F-4EB2-BFF2-32537DDC6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6751A1-AD39-419D-A76D-C06C7AB41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9093D-7C78-4F80-A948-504E544D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BD93-D3C5-4175-9B4B-FE1A4C611802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9D65C-AE86-4963-B0B7-217C32CB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287FB-D3A3-480E-B473-3375DE64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0AF1-7F03-4EFF-985B-8C33CF8A2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49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AE59D-0FB5-49FF-9E91-E2D11253E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B94081-2A39-43CD-A85D-78F6B7451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F553F-A879-44B3-94DC-A0AED970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BD93-D3C5-4175-9B4B-FE1A4C611802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F55FAC-77A7-4E25-A335-5230C5D1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0D046-C22E-4BD8-B555-58DF4066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0AF1-7F03-4EFF-985B-8C33CF8A2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84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F028C0-73D4-4087-9574-ECF271DF3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5F5B1B-D355-41AB-B593-4E47EE714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DED0CC-0BFE-429D-845A-0D596ED9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BD93-D3C5-4175-9B4B-FE1A4C611802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0D0496-99D9-433E-AC8B-CB743BAB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15696-73ED-4753-A1F6-5D0D895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0AF1-7F03-4EFF-985B-8C33CF8A2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50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5A1F4-C807-4F9B-8342-2831D917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5A135A-3ADD-4628-A65B-51B5A63E0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86B49-3EED-41A4-B577-5B3CEE03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BD93-D3C5-4175-9B4B-FE1A4C611802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9CD1D-EAD4-45E0-9D33-7548B1D2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10A607-1892-4052-A262-F8F8F5EB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0AF1-7F03-4EFF-985B-8C33CF8A2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98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5D20B-F7CD-4035-B171-BD6F29E3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5999DF-1DFB-40EC-A915-7351AE08A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C7E10-B12C-46D1-BA88-AB8E51E6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BD93-D3C5-4175-9B4B-FE1A4C611802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BCFE1-07AD-42AD-9EFC-91C3FFF78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74C3A-364D-428D-8669-CE133B1F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0AF1-7F03-4EFF-985B-8C33CF8A2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9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5E73F-C503-43A5-B9C5-1364A106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14994-4A58-475C-99E3-D22B98C95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C4C885-0004-4096-B32B-22BF73527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FFAADF-FAEE-4875-887C-E8DE5AA97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BD93-D3C5-4175-9B4B-FE1A4C611802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F23045-7A83-402E-9B55-EE888586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F09BF6-6E2A-4950-B9D3-EF796E5EA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0AF1-7F03-4EFF-985B-8C33CF8A2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17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E28BD-BD6C-49CC-9B6A-A4BE31ED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B743C9-66DE-486A-A38A-5619BDC9C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A27928-914F-4CC9-BC78-B8D147830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CFA06A-9BC4-4131-B5EE-0B9BDC2FB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BDCE4F-0935-4289-BA83-AB29ED87A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C3BB91-3F03-4C3C-B803-94957BD9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BD93-D3C5-4175-9B4B-FE1A4C611802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627999-68EE-4FA3-A85A-DFF30A2B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6FBDCE-D182-49A8-BF90-C93C46C7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0AF1-7F03-4EFF-985B-8C33CF8A2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6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CA849-FE42-49CA-BA6D-353C5BD8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58651B-3533-4875-AC98-33175586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BD93-D3C5-4175-9B4B-FE1A4C611802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0D6721-7422-4720-9627-9DF66E601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C7DFE2-287D-4B11-B834-3F97306D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0AF1-7F03-4EFF-985B-8C33CF8A2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91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8308DE-CDDD-4DFC-9F85-3E2D8C44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BD93-D3C5-4175-9B4B-FE1A4C611802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1B4A6F-E90A-4AB2-AA4C-EDCB03E7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742814-6B77-4364-944B-4F5B8FE4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0AF1-7F03-4EFF-985B-8C33CF8A2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2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8CFF6-2138-47A1-A472-75F261D6A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E4BB56-6814-4190-ABE9-378A43AED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221857-195E-44B3-AC12-DDDF69188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A8F414-000E-4740-8D06-6F5D4FA9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BD93-D3C5-4175-9B4B-FE1A4C611802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F19407-D18F-44D4-913E-FC22B1BC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3D41D-0520-4D2B-9BCE-4EB82BB4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0AF1-7F03-4EFF-985B-8C33CF8A2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8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EB94F-B9D3-4A60-AD96-035BFF2E2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467B1C-D279-49B5-9192-30AD7910B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195AF0-BA2F-41A8-9FA7-76675F145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5F4B2D-5E87-4438-ABB9-512EF2B0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BD93-D3C5-4175-9B4B-FE1A4C611802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037B2C-8EF8-46C7-9B21-080B3C81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BCDD79-BB9E-4B0D-B77F-4DAE585A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0AF1-7F03-4EFF-985B-8C33CF8A2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89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A0EE3B-09A3-4561-ADBF-437A020F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6BD4C4-CFBE-49F1-91F0-B615BBDE8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C6EC8-99BD-48EA-B7B9-D749FCD10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EBD93-D3C5-4175-9B4B-FE1A4C611802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6F5717-0278-499F-A443-CEB644FCC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906A42-5D23-4D36-BCDD-EB6E809A5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D0AF1-7F03-4EFF-985B-8C33CF8A2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95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2B36A-2E00-419C-ACF3-1222B7F82E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Travel</a:t>
            </a:r>
            <a:r>
              <a:rPr lang="ko-KR" altLang="en-US" dirty="0"/>
              <a:t> </a:t>
            </a:r>
            <a:r>
              <a:rPr lang="en-US" altLang="ko-KR" dirty="0"/>
              <a:t>Maker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8F162D-932D-4C37-B28D-66413039B0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국내 여행지 소개 웹 프로젝트</a:t>
            </a:r>
          </a:p>
        </p:txBody>
      </p:sp>
    </p:spTree>
    <p:extLst>
      <p:ext uri="{BB962C8B-B14F-4D97-AF65-F5344CB8AC3E}">
        <p14:creationId xmlns:p14="http://schemas.microsoft.com/office/powerpoint/2010/main" val="293403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A25564F-0738-4DE9-9FC1-D10471D2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개발 환경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5D52C66D-4D50-4FB3-9632-511E3DD1F5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75032"/>
              </p:ext>
            </p:extLst>
          </p:nvPr>
        </p:nvGraphicFramePr>
        <p:xfrm>
          <a:off x="1422492" y="2499837"/>
          <a:ext cx="9507778" cy="371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829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B8D681-8DAE-45B1-9336-5945FBC6B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ko-KR" altLang="en-US" sz="4800"/>
              <a:t>개발 내용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CECBC7-24C3-4FA7-ADAB-C52D1DA04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ko-KR" altLang="en-US" sz="2200" dirty="0"/>
              <a:t>기간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2019/12 ~ 2020/1</a:t>
            </a:r>
          </a:p>
          <a:p>
            <a:endParaRPr lang="en-US" altLang="ko-KR" sz="2200" dirty="0"/>
          </a:p>
          <a:p>
            <a:r>
              <a:rPr lang="ko-KR" altLang="en-US" sz="2200" dirty="0"/>
              <a:t>인원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/>
              <a:t>  4</a:t>
            </a:r>
            <a:r>
              <a:rPr lang="ko-KR" altLang="en-US" sz="2200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63967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E013B9-6C2B-43CD-B346-8C867F76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altLang="ko-KR" sz="5400"/>
              <a:t>DB </a:t>
            </a:r>
            <a:r>
              <a:rPr lang="ko-KR" altLang="en-US" sz="5400"/>
              <a:t>설계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CC0F0BF-6E90-4B35-B59D-A0784ACA6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9" r="27878" b="1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567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52D182-06AA-4E9D-AC92-7690BF21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ko-KR" altLang="en-US" sz="4800"/>
              <a:t>사이트 소개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B980A-3DF8-4C3A-ADD0-9CFBA7759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ko-KR" altLang="en-US" sz="2200"/>
              <a:t>국내 여행을 다녀오고자 하는 이들에게 대한민국 곳곳의 여행지와 축제를 소개시켜 주어 여행지 선택에 도움이 되는 사이트</a:t>
            </a:r>
            <a:endParaRPr lang="en-US" altLang="ko-KR" sz="2200"/>
          </a:p>
          <a:p>
            <a:endParaRPr lang="en-US" altLang="ko-KR" sz="2200"/>
          </a:p>
          <a:p>
            <a:r>
              <a:rPr lang="ko-KR" altLang="en-US" sz="2200"/>
              <a:t>여행지에 따른 주변숙소 예약 가능</a:t>
            </a:r>
            <a:endParaRPr lang="en-US" altLang="ko-KR" sz="2200"/>
          </a:p>
          <a:p>
            <a:endParaRPr lang="en-US" altLang="ko-KR" sz="2200"/>
          </a:p>
          <a:p>
            <a:r>
              <a:rPr lang="ko-KR" altLang="en-US" sz="2200"/>
              <a:t>여행 계획 및 일정 수립 가능</a:t>
            </a:r>
            <a:endParaRPr lang="en-US" altLang="ko-KR" sz="2200"/>
          </a:p>
          <a:p>
            <a:endParaRPr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42939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9AE500-7C21-4D8D-A31A-DC3B15ACB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>
                <a:solidFill>
                  <a:srgbClr val="FFFFFF"/>
                </a:solidFill>
              </a:rPr>
              <a:t>사이트 소개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B7DE9ED3-34A0-400A-8342-092875E8F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algn="ctr" latinLnBrk="0"/>
            <a:r>
              <a:rPr lang="en-US" altLang="ko-KR" sz="2000">
                <a:solidFill>
                  <a:srgbClr val="E7E6E6"/>
                </a:solidFill>
              </a:rPr>
              <a:t>       </a:t>
            </a:r>
            <a:r>
              <a:rPr lang="ko-KR" altLang="en-US" sz="2000">
                <a:solidFill>
                  <a:srgbClr val="E7E6E6"/>
                </a:solidFill>
              </a:rPr>
              <a:t>여행지 추천</a:t>
            </a:r>
          </a:p>
        </p:txBody>
      </p:sp>
      <p:pic>
        <p:nvPicPr>
          <p:cNvPr id="36" name="내용 개체 틀 27">
            <a:extLst>
              <a:ext uri="{FF2B5EF4-FFF2-40B4-BE49-F238E27FC236}">
                <a16:creationId xmlns:a16="http://schemas.microsoft.com/office/drawing/2014/main" id="{3F3CAA34-FFFF-4FAD-8085-410FFB165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12887" y="622443"/>
            <a:ext cx="3425609" cy="2712745"/>
          </a:xfrm>
          <a:prstGeom prst="rect">
            <a:avLst/>
          </a:prstGeom>
        </p:spPr>
      </p:pic>
      <p:pic>
        <p:nvPicPr>
          <p:cNvPr id="38" name="내용 개체 틀 27">
            <a:extLst>
              <a:ext uri="{FF2B5EF4-FFF2-40B4-BE49-F238E27FC236}">
                <a16:creationId xmlns:a16="http://schemas.microsoft.com/office/drawing/2014/main" id="{51D39627-E1B2-4911-AA9C-75CFFF17A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392883" y="620903"/>
            <a:ext cx="3433324" cy="2714286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내용 개체 틀 27" descr="스크린샷이(가) 표시된 사진&#10;&#10;자동 생성된 설명">
            <a:extLst>
              <a:ext uri="{FF2B5EF4-FFF2-40B4-BE49-F238E27FC236}">
                <a16:creationId xmlns:a16="http://schemas.microsoft.com/office/drawing/2014/main" id="{7C1F5BF3-486A-47CC-8225-B378319BF3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01" y="620903"/>
            <a:ext cx="3423916" cy="2714286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F50E1F46-5B1D-4923-99F5-E66CF919DE00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2837266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51678E6D-A897-4144-8546-BCDB4E0C8FAA}"/>
              </a:ext>
            </a:extLst>
          </p:cNvPr>
          <p:cNvSpPr txBox="1">
            <a:spLocks/>
          </p:cNvSpPr>
          <p:nvPr/>
        </p:nvSpPr>
        <p:spPr>
          <a:xfrm>
            <a:off x="4502806" y="3176847"/>
            <a:ext cx="3330553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    주변 숙박업체</a:t>
            </a:r>
          </a:p>
        </p:txBody>
      </p:sp>
      <p:sp>
        <p:nvSpPr>
          <p:cNvPr id="37" name="텍스트 개체 틀 23">
            <a:extLst>
              <a:ext uri="{FF2B5EF4-FFF2-40B4-BE49-F238E27FC236}">
                <a16:creationId xmlns:a16="http://schemas.microsoft.com/office/drawing/2014/main" id="{1C0AD0A4-B10F-4C00-B6BE-FDC2E71366F2}"/>
              </a:ext>
            </a:extLst>
          </p:cNvPr>
          <p:cNvSpPr txBox="1">
            <a:spLocks/>
          </p:cNvSpPr>
          <p:nvPr/>
        </p:nvSpPr>
        <p:spPr>
          <a:xfrm>
            <a:off x="8473442" y="3176847"/>
            <a:ext cx="3330553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   여행 계획 수립</a:t>
            </a:r>
          </a:p>
        </p:txBody>
      </p:sp>
      <p:sp>
        <p:nvSpPr>
          <p:cNvPr id="14" name="텍스트 개체 틀 23">
            <a:extLst>
              <a:ext uri="{FF2B5EF4-FFF2-40B4-BE49-F238E27FC236}">
                <a16:creationId xmlns:a16="http://schemas.microsoft.com/office/drawing/2014/main" id="{2F705BED-8B33-467E-AF7F-B9124905721F}"/>
              </a:ext>
            </a:extLst>
          </p:cNvPr>
          <p:cNvSpPr txBox="1">
            <a:spLocks/>
          </p:cNvSpPr>
          <p:nvPr/>
        </p:nvSpPr>
        <p:spPr>
          <a:xfrm>
            <a:off x="312887" y="3176847"/>
            <a:ext cx="3330553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여행지 추천</a:t>
            </a:r>
          </a:p>
        </p:txBody>
      </p:sp>
    </p:spTree>
    <p:extLst>
      <p:ext uri="{BB962C8B-B14F-4D97-AF65-F5344CB8AC3E}">
        <p14:creationId xmlns:p14="http://schemas.microsoft.com/office/powerpoint/2010/main" val="1946861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5FD9D9B-350D-45C2-B294-C0E14370D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담당 역할</a:t>
            </a:r>
          </a:p>
        </p:txBody>
      </p:sp>
      <p:pic>
        <p:nvPicPr>
          <p:cNvPr id="9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FB1BCF0B-A144-46A2-A2EA-4A5CD1C108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77" y="1778534"/>
            <a:ext cx="2665186" cy="1650466"/>
          </a:xfrm>
        </p:spPr>
      </p:pic>
      <p:pic>
        <p:nvPicPr>
          <p:cNvPr id="10" name="내용 개체 틀 9" descr="스크린샷이(가) 표시된 사진&#10;&#10;자동 생성된 설명">
            <a:extLst>
              <a:ext uri="{FF2B5EF4-FFF2-40B4-BE49-F238E27FC236}">
                <a16:creationId xmlns:a16="http://schemas.microsoft.com/office/drawing/2014/main" id="{21DA7CBE-C77D-4731-B6AC-1A9D50ADB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643" y="1806773"/>
            <a:ext cx="2059213" cy="1564175"/>
          </a:xfrm>
          <a:prstGeom prst="rect">
            <a:avLst/>
          </a:prstGeom>
        </p:spPr>
      </p:pic>
      <p:pic>
        <p:nvPicPr>
          <p:cNvPr id="11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F960E844-4631-4408-9EDB-636657CB4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311" y="1806773"/>
            <a:ext cx="1978426" cy="1564175"/>
          </a:xfrm>
          <a:prstGeom prst="rect">
            <a:avLst/>
          </a:prstGeom>
        </p:spPr>
      </p:pic>
      <p:pic>
        <p:nvPicPr>
          <p:cNvPr id="12" name="내용 개체 틀 5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9CC357AE-8766-441D-AAA6-64DC289C50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65" y="3993834"/>
            <a:ext cx="2481010" cy="2083471"/>
          </a:xfrm>
          <a:prstGeom prst="rect">
            <a:avLst/>
          </a:prstGeom>
        </p:spPr>
      </p:pic>
      <p:pic>
        <p:nvPicPr>
          <p:cNvPr id="13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A31CA79B-DB10-4FBE-93E5-75883EC62E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945" y="3993834"/>
            <a:ext cx="2248082" cy="2083471"/>
          </a:xfrm>
          <a:prstGeom prst="rect">
            <a:avLst/>
          </a:prstGeom>
        </p:spPr>
      </p:pic>
      <p:pic>
        <p:nvPicPr>
          <p:cNvPr id="14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AD147B84-6395-46CF-A6C2-0EABCBDF3A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687" y="3993834"/>
            <a:ext cx="2362091" cy="2083470"/>
          </a:xfrm>
          <a:prstGeom prst="rect">
            <a:avLst/>
          </a:prstGeom>
        </p:spPr>
      </p:pic>
      <p:pic>
        <p:nvPicPr>
          <p:cNvPr id="15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9718FD17-07B4-4E29-ADCB-D3C96B3AB6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749" y="3993833"/>
            <a:ext cx="2328401" cy="20834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F2929BC-28CA-4945-A508-FBC047252C06}"/>
              </a:ext>
            </a:extLst>
          </p:cNvPr>
          <p:cNvSpPr txBox="1"/>
          <p:nvPr/>
        </p:nvSpPr>
        <p:spPr>
          <a:xfrm>
            <a:off x="1856972" y="35267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회원가입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FE1AC8-57CE-4C79-BACB-EEE21AA0B4F3}"/>
              </a:ext>
            </a:extLst>
          </p:cNvPr>
          <p:cNvSpPr txBox="1"/>
          <p:nvPr/>
        </p:nvSpPr>
        <p:spPr>
          <a:xfrm>
            <a:off x="4583252" y="3415211"/>
            <a:ext cx="156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ID/PWD </a:t>
            </a:r>
            <a:r>
              <a:rPr lang="ko-KR" altLang="en-US" dirty="0"/>
              <a:t>찾기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2C8D23-3CE8-48D5-AA14-81A3B9EABAFB}"/>
              </a:ext>
            </a:extLst>
          </p:cNvPr>
          <p:cNvSpPr txBox="1"/>
          <p:nvPr/>
        </p:nvSpPr>
        <p:spPr>
          <a:xfrm>
            <a:off x="8132061" y="346165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1E6917-D90A-426C-9BDC-F93D50492553}"/>
              </a:ext>
            </a:extLst>
          </p:cNvPr>
          <p:cNvSpPr txBox="1"/>
          <p:nvPr/>
        </p:nvSpPr>
        <p:spPr>
          <a:xfrm>
            <a:off x="1476737" y="6077305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마이페이지</a:t>
            </a:r>
            <a:r>
              <a:rPr lang="en-US" altLang="ko-KR" dirty="0"/>
              <a:t>]</a:t>
            </a:r>
            <a:r>
              <a:rPr lang="ko-KR" altLang="en-US" dirty="0"/>
              <a:t>일정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0606D4-3DAC-4258-A979-AF0B1B7B47FE}"/>
              </a:ext>
            </a:extLst>
          </p:cNvPr>
          <p:cNvSpPr txBox="1"/>
          <p:nvPr/>
        </p:nvSpPr>
        <p:spPr>
          <a:xfrm>
            <a:off x="4237375" y="6101930"/>
            <a:ext cx="2403222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마이페이지</a:t>
            </a:r>
            <a:r>
              <a:rPr lang="en-US" altLang="ko-KR" dirty="0"/>
              <a:t>]</a:t>
            </a:r>
            <a:r>
              <a:rPr lang="ko-KR" altLang="en-US" dirty="0"/>
              <a:t>장바구니</a:t>
            </a:r>
            <a:endParaRPr lang="en-US" altLang="ko-KR" dirty="0"/>
          </a:p>
          <a:p>
            <a:r>
              <a:rPr lang="en-US" altLang="ko-KR" sz="1100" dirty="0"/>
              <a:t>      (</a:t>
            </a:r>
            <a:r>
              <a:rPr lang="ko-KR" altLang="en-US" sz="1100" dirty="0"/>
              <a:t>드래그를 통한 일정추가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9CF215-0852-4F00-84D9-1C7180C7B9D0}"/>
              </a:ext>
            </a:extLst>
          </p:cNvPr>
          <p:cNvSpPr txBox="1"/>
          <p:nvPr/>
        </p:nvSpPr>
        <p:spPr>
          <a:xfrm>
            <a:off x="7323185" y="61341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계획 세부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5DF241-CC1B-41D6-8773-A9887CA4F1ED}"/>
              </a:ext>
            </a:extLst>
          </p:cNvPr>
          <p:cNvSpPr txBox="1"/>
          <p:nvPr/>
        </p:nvSpPr>
        <p:spPr>
          <a:xfrm>
            <a:off x="9903074" y="612354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계획 추가</a:t>
            </a:r>
          </a:p>
        </p:txBody>
      </p:sp>
    </p:spTree>
    <p:extLst>
      <p:ext uri="{BB962C8B-B14F-4D97-AF65-F5344CB8AC3E}">
        <p14:creationId xmlns:p14="http://schemas.microsoft.com/office/powerpoint/2010/main" val="287460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와이드스크린</PresentationFormat>
  <Paragraphs>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Travel Maker</vt:lpstr>
      <vt:lpstr>개발 환경</vt:lpstr>
      <vt:lpstr>개발 내용</vt:lpstr>
      <vt:lpstr>DB 설계</vt:lpstr>
      <vt:lpstr>사이트 소개</vt:lpstr>
      <vt:lpstr>사이트 소개</vt:lpstr>
      <vt:lpstr>담당 역할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Maker</dc:title>
  <dc:creator> </dc:creator>
  <cp:lastModifiedBy> </cp:lastModifiedBy>
  <cp:revision>1</cp:revision>
  <dcterms:created xsi:type="dcterms:W3CDTF">2020-03-29T14:19:24Z</dcterms:created>
  <dcterms:modified xsi:type="dcterms:W3CDTF">2020-03-29T14:19:31Z</dcterms:modified>
</cp:coreProperties>
</file>