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1112500" cy="4338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02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063" y="710050"/>
            <a:ext cx="8334375" cy="1510489"/>
          </a:xfrm>
        </p:spPr>
        <p:txBody>
          <a:bodyPr anchor="b"/>
          <a:lstStyle>
            <a:lvl1pPr algn="ctr">
              <a:defRPr sz="37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063" y="2278789"/>
            <a:ext cx="8334375" cy="1047500"/>
          </a:xfrm>
        </p:spPr>
        <p:txBody>
          <a:bodyPr/>
          <a:lstStyle>
            <a:lvl1pPr marL="0" indent="0" algn="ctr">
              <a:buNone/>
              <a:defRPr sz="1518"/>
            </a:lvl1pPr>
            <a:lvl2pPr marL="289225" indent="0" algn="ctr">
              <a:buNone/>
              <a:defRPr sz="1265"/>
            </a:lvl2pPr>
            <a:lvl3pPr marL="578449" indent="0" algn="ctr">
              <a:buNone/>
              <a:defRPr sz="1139"/>
            </a:lvl3pPr>
            <a:lvl4pPr marL="867674" indent="0" algn="ctr">
              <a:buNone/>
              <a:defRPr sz="1012"/>
            </a:lvl4pPr>
            <a:lvl5pPr marL="1156899" indent="0" algn="ctr">
              <a:buNone/>
              <a:defRPr sz="1012"/>
            </a:lvl5pPr>
            <a:lvl6pPr marL="1446124" indent="0" algn="ctr">
              <a:buNone/>
              <a:defRPr sz="1012"/>
            </a:lvl6pPr>
            <a:lvl7pPr marL="1735348" indent="0" algn="ctr">
              <a:buNone/>
              <a:defRPr sz="1012"/>
            </a:lvl7pPr>
            <a:lvl8pPr marL="2024573" indent="0" algn="ctr">
              <a:buNone/>
              <a:defRPr sz="1012"/>
            </a:lvl8pPr>
            <a:lvl9pPr marL="2313798" indent="0" algn="ctr">
              <a:buNone/>
              <a:defRPr sz="101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94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06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2383" y="230992"/>
            <a:ext cx="2396133" cy="36767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3984" y="230992"/>
            <a:ext cx="7049492" cy="36767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79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22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197" y="1081647"/>
            <a:ext cx="9584531" cy="1804753"/>
          </a:xfrm>
        </p:spPr>
        <p:txBody>
          <a:bodyPr anchor="b"/>
          <a:lstStyle>
            <a:lvl1pPr>
              <a:defRPr sz="37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197" y="2903473"/>
            <a:ext cx="9584531" cy="949077"/>
          </a:xfrm>
        </p:spPr>
        <p:txBody>
          <a:bodyPr/>
          <a:lstStyle>
            <a:lvl1pPr marL="0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1pPr>
            <a:lvl2pPr marL="289225" indent="0">
              <a:buNone/>
              <a:defRPr sz="1265">
                <a:solidFill>
                  <a:schemeClr val="tx1">
                    <a:tint val="75000"/>
                  </a:schemeClr>
                </a:solidFill>
              </a:defRPr>
            </a:lvl2pPr>
            <a:lvl3pPr marL="578449" indent="0">
              <a:buNone/>
              <a:defRPr sz="1139">
                <a:solidFill>
                  <a:schemeClr val="tx1">
                    <a:tint val="75000"/>
                  </a:schemeClr>
                </a:solidFill>
              </a:defRPr>
            </a:lvl3pPr>
            <a:lvl4pPr marL="86767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4pPr>
            <a:lvl5pPr marL="1156899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5pPr>
            <a:lvl6pPr marL="144612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6pPr>
            <a:lvl7pPr marL="173534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7pPr>
            <a:lvl8pPr marL="2024573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8pPr>
            <a:lvl9pPr marL="231379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79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3984" y="1154961"/>
            <a:ext cx="4722813" cy="27528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5703" y="1154961"/>
            <a:ext cx="4722813" cy="27528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19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230993"/>
            <a:ext cx="9584531" cy="8386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432" y="1063569"/>
            <a:ext cx="4701108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32" y="1584808"/>
            <a:ext cx="4701108" cy="23310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5703" y="1063569"/>
            <a:ext cx="4724260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25703" y="1584808"/>
            <a:ext cx="4724260" cy="23310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43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40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3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289242"/>
            <a:ext cx="3584070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260" y="624684"/>
            <a:ext cx="5625703" cy="3083245"/>
          </a:xfrm>
        </p:spPr>
        <p:txBody>
          <a:bodyPr/>
          <a:lstStyle>
            <a:lvl1pPr>
              <a:defRPr sz="2024"/>
            </a:lvl1pPr>
            <a:lvl2pPr>
              <a:defRPr sz="1771"/>
            </a:lvl2pPr>
            <a:lvl3pPr>
              <a:defRPr sz="1518"/>
            </a:lvl3pPr>
            <a:lvl4pPr>
              <a:defRPr sz="1265"/>
            </a:lvl4pPr>
            <a:lvl5pPr>
              <a:defRPr sz="1265"/>
            </a:lvl5pPr>
            <a:lvl6pPr>
              <a:defRPr sz="1265"/>
            </a:lvl6pPr>
            <a:lvl7pPr>
              <a:defRPr sz="1265"/>
            </a:lvl7pPr>
            <a:lvl8pPr>
              <a:defRPr sz="1265"/>
            </a:lvl8pPr>
            <a:lvl9pPr>
              <a:defRPr sz="12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301591"/>
            <a:ext cx="3584070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76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289242"/>
            <a:ext cx="3584070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4260" y="624684"/>
            <a:ext cx="5625703" cy="3083245"/>
          </a:xfrm>
        </p:spPr>
        <p:txBody>
          <a:bodyPr anchor="t"/>
          <a:lstStyle>
            <a:lvl1pPr marL="0" indent="0">
              <a:buNone/>
              <a:defRPr sz="2024"/>
            </a:lvl1pPr>
            <a:lvl2pPr marL="289225" indent="0">
              <a:buNone/>
              <a:defRPr sz="1771"/>
            </a:lvl2pPr>
            <a:lvl3pPr marL="578449" indent="0">
              <a:buNone/>
              <a:defRPr sz="1518"/>
            </a:lvl3pPr>
            <a:lvl4pPr marL="867674" indent="0">
              <a:buNone/>
              <a:defRPr sz="1265"/>
            </a:lvl4pPr>
            <a:lvl5pPr marL="1156899" indent="0">
              <a:buNone/>
              <a:defRPr sz="1265"/>
            </a:lvl5pPr>
            <a:lvl6pPr marL="1446124" indent="0">
              <a:buNone/>
              <a:defRPr sz="1265"/>
            </a:lvl6pPr>
            <a:lvl7pPr marL="1735348" indent="0">
              <a:buNone/>
              <a:defRPr sz="1265"/>
            </a:lvl7pPr>
            <a:lvl8pPr marL="2024573" indent="0">
              <a:buNone/>
              <a:defRPr sz="1265"/>
            </a:lvl8pPr>
            <a:lvl9pPr marL="2313798" indent="0">
              <a:buNone/>
              <a:defRPr sz="126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301591"/>
            <a:ext cx="3584070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9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3985" y="230993"/>
            <a:ext cx="9584531" cy="8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985" y="1154961"/>
            <a:ext cx="9584531" cy="275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3984" y="4021275"/>
            <a:ext cx="2500313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1016" y="4021275"/>
            <a:ext cx="3750469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203" y="4021275"/>
            <a:ext cx="2500313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27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8449" rtl="0" eaLnBrk="1" latinLnBrk="0" hangingPunct="1">
        <a:lnSpc>
          <a:spcPct val="90000"/>
        </a:lnSpc>
        <a:spcBef>
          <a:spcPct val="0"/>
        </a:spcBef>
        <a:buNone/>
        <a:defRPr sz="27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612" indent="-144612" algn="l" defTabSz="578449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3383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23062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265" kern="1200">
          <a:solidFill>
            <a:schemeClr val="tx1"/>
          </a:solidFill>
          <a:latin typeface="+mn-lt"/>
          <a:ea typeface="+mn-ea"/>
          <a:cs typeface="+mn-cs"/>
        </a:defRPr>
      </a:lvl3pPr>
      <a:lvl4pPr marL="101228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30151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590736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87996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169185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458410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1pPr>
      <a:lvl2pPr marL="289225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2pPr>
      <a:lvl3pPr marL="57844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3pPr>
      <a:lvl4pPr marL="86767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15689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44612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73534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024573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31379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id="{6F998C61-D0D9-7166-B660-A26209BD2529}"/>
              </a:ext>
            </a:extLst>
          </p:cNvPr>
          <p:cNvGrpSpPr/>
          <p:nvPr/>
        </p:nvGrpSpPr>
        <p:grpSpPr>
          <a:xfrm>
            <a:off x="4314494" y="1994924"/>
            <a:ext cx="3587037" cy="1966569"/>
            <a:chOff x="143941" y="612821"/>
            <a:chExt cx="5780163" cy="317223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363A75EE-020B-E99D-D910-8295BFB2B34F}"/>
                </a:ext>
              </a:extLst>
            </p:cNvPr>
            <p:cNvGrpSpPr/>
            <p:nvPr/>
          </p:nvGrpSpPr>
          <p:grpSpPr>
            <a:xfrm>
              <a:off x="143941" y="612821"/>
              <a:ext cx="2606928" cy="2656528"/>
              <a:chOff x="694195" y="423525"/>
              <a:chExt cx="3041555" cy="3104418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97FB5CEC-FD68-21C2-7245-1D98D6958379}"/>
                  </a:ext>
                </a:extLst>
              </p:cNvPr>
              <p:cNvSpPr/>
              <p:nvPr/>
            </p:nvSpPr>
            <p:spPr>
              <a:xfrm rot="18159636">
                <a:off x="662764" y="454956"/>
                <a:ext cx="3104418" cy="3041555"/>
              </a:xfrm>
              <a:prstGeom prst="ellipse">
                <a:avLst/>
              </a:prstGeom>
              <a:solidFill>
                <a:srgbClr val="FF0000">
                  <a:alpha val="56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F120D77B-ED48-8E3A-0A23-D75D4397F432}"/>
                  </a:ext>
                </a:extLst>
              </p:cNvPr>
              <p:cNvGrpSpPr/>
              <p:nvPr/>
            </p:nvGrpSpPr>
            <p:grpSpPr>
              <a:xfrm>
                <a:off x="807822" y="671952"/>
                <a:ext cx="2741779" cy="2741779"/>
                <a:chOff x="807822" y="671952"/>
                <a:chExt cx="2741779" cy="2741779"/>
              </a:xfrm>
            </p:grpSpPr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E76BCAF4-3A1D-8443-2BE8-47002F942C87}"/>
                    </a:ext>
                  </a:extLst>
                </p:cNvPr>
                <p:cNvSpPr/>
                <p:nvPr/>
              </p:nvSpPr>
              <p:spPr>
                <a:xfrm rot="16200000">
                  <a:off x="1571493" y="452551"/>
                  <a:ext cx="1214438" cy="2741779"/>
                </a:xfrm>
                <a:prstGeom prst="ellipse">
                  <a:avLst/>
                </a:prstGeom>
                <a:solidFill>
                  <a:srgbClr val="92D050">
                    <a:alpha val="67000"/>
                  </a:srgb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70AB8189-2567-5214-8951-A5E95DC84930}"/>
                    </a:ext>
                  </a:extLst>
                </p:cNvPr>
                <p:cNvSpPr/>
                <p:nvPr/>
              </p:nvSpPr>
              <p:spPr>
                <a:xfrm rot="12584026">
                  <a:off x="1774205" y="671952"/>
                  <a:ext cx="1214438" cy="2741779"/>
                </a:xfrm>
                <a:prstGeom prst="ellipse">
                  <a:avLst/>
                </a:prstGeom>
                <a:solidFill>
                  <a:srgbClr val="92D050">
                    <a:alpha val="67000"/>
                  </a:srgb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6BAC729-EC72-3F6E-051B-B5622D60E691}"/>
                    </a:ext>
                  </a:extLst>
                </p:cNvPr>
                <p:cNvSpPr/>
                <p:nvPr/>
              </p:nvSpPr>
              <p:spPr>
                <a:xfrm rot="8610416">
                  <a:off x="1512245" y="671952"/>
                  <a:ext cx="1214438" cy="2741779"/>
                </a:xfrm>
                <a:prstGeom prst="ellipse">
                  <a:avLst/>
                </a:prstGeom>
                <a:solidFill>
                  <a:srgbClr val="92D050">
                    <a:alpha val="67000"/>
                  </a:srgb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54B5036F-3E76-AFCB-97A7-18B45DE7FE7C}"/>
                    </a:ext>
                  </a:extLst>
                </p:cNvPr>
                <p:cNvGrpSpPr/>
                <p:nvPr/>
              </p:nvGrpSpPr>
              <p:grpSpPr>
                <a:xfrm rot="10800000">
                  <a:off x="1416943" y="1304779"/>
                  <a:ext cx="1605019" cy="1462375"/>
                  <a:chOff x="1159669" y="1071563"/>
                  <a:chExt cx="1695450" cy="1579959"/>
                </a:xfrm>
              </p:grpSpPr>
              <p:sp>
                <p:nvSpPr>
                  <p:cNvPr id="3" name="椭圆 2">
                    <a:extLst>
                      <a:ext uri="{FF2B5EF4-FFF2-40B4-BE49-F238E27FC236}">
                        <a16:creationId xmlns:a16="http://schemas.microsoft.com/office/drawing/2014/main" id="{3919EE52-2560-087C-F9AA-90569D78F5FA}"/>
                      </a:ext>
                    </a:extLst>
                  </p:cNvPr>
                  <p:cNvSpPr/>
                  <p:nvPr/>
                </p:nvSpPr>
                <p:spPr>
                  <a:xfrm>
                    <a:off x="1521619" y="1071563"/>
                    <a:ext cx="971550" cy="964406"/>
                  </a:xfrm>
                  <a:prstGeom prst="ellipse">
                    <a:avLst/>
                  </a:prstGeom>
                  <a:solidFill>
                    <a:srgbClr val="00B0F0">
                      <a:alpha val="67000"/>
                    </a:srgb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椭圆 9">
                    <a:extLst>
                      <a:ext uri="{FF2B5EF4-FFF2-40B4-BE49-F238E27FC236}">
                        <a16:creationId xmlns:a16="http://schemas.microsoft.com/office/drawing/2014/main" id="{767F4468-6D8C-48A7-9BD8-2A9AB60B33D0}"/>
                      </a:ext>
                    </a:extLst>
                  </p:cNvPr>
                  <p:cNvSpPr/>
                  <p:nvPr/>
                </p:nvSpPr>
                <p:spPr>
                  <a:xfrm>
                    <a:off x="1159669" y="1687116"/>
                    <a:ext cx="971550" cy="964406"/>
                  </a:xfrm>
                  <a:prstGeom prst="ellipse">
                    <a:avLst/>
                  </a:prstGeom>
                  <a:solidFill>
                    <a:srgbClr val="00B0F0">
                      <a:alpha val="67000"/>
                    </a:srgb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" name="椭圆 11">
                    <a:extLst>
                      <a:ext uri="{FF2B5EF4-FFF2-40B4-BE49-F238E27FC236}">
                        <a16:creationId xmlns:a16="http://schemas.microsoft.com/office/drawing/2014/main" id="{E46DC7FF-DD66-FBFA-9D95-0AFF3723D1DB}"/>
                      </a:ext>
                    </a:extLst>
                  </p:cNvPr>
                  <p:cNvSpPr/>
                  <p:nvPr/>
                </p:nvSpPr>
                <p:spPr>
                  <a:xfrm>
                    <a:off x="1883569" y="1676401"/>
                    <a:ext cx="971550" cy="964406"/>
                  </a:xfrm>
                  <a:prstGeom prst="ellipse">
                    <a:avLst/>
                  </a:prstGeom>
                  <a:solidFill>
                    <a:srgbClr val="00B0F0">
                      <a:alpha val="67000"/>
                    </a:srgb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CBDCAA1D-AD9D-0695-0480-63583E88279C}"/>
                </a:ext>
              </a:extLst>
            </p:cNvPr>
            <p:cNvGrpSpPr/>
            <p:nvPr/>
          </p:nvGrpSpPr>
          <p:grpSpPr>
            <a:xfrm rot="10800000">
              <a:off x="3853844" y="1589844"/>
              <a:ext cx="1333260" cy="1150860"/>
              <a:chOff x="1159669" y="1071563"/>
              <a:chExt cx="1695450" cy="1579959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59E4F825-9A94-2F41-ED72-3F2DBFCAE372}"/>
                  </a:ext>
                </a:extLst>
              </p:cNvPr>
              <p:cNvSpPr/>
              <p:nvPr/>
            </p:nvSpPr>
            <p:spPr>
              <a:xfrm>
                <a:off x="1521619" y="1071563"/>
                <a:ext cx="971550" cy="964406"/>
              </a:xfrm>
              <a:prstGeom prst="ellipse">
                <a:avLst/>
              </a:prstGeom>
              <a:solidFill>
                <a:srgbClr val="00B0F0">
                  <a:alpha val="67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E7033A57-0CEB-0068-6298-6B23A8488AA0}"/>
                  </a:ext>
                </a:extLst>
              </p:cNvPr>
              <p:cNvSpPr/>
              <p:nvPr/>
            </p:nvSpPr>
            <p:spPr>
              <a:xfrm>
                <a:off x="1159669" y="1687116"/>
                <a:ext cx="971550" cy="964406"/>
              </a:xfrm>
              <a:prstGeom prst="ellipse">
                <a:avLst/>
              </a:prstGeom>
              <a:solidFill>
                <a:srgbClr val="00B0F0">
                  <a:alpha val="67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9C685E5-AFD8-F020-2DA6-37AF67EC8357}"/>
                  </a:ext>
                </a:extLst>
              </p:cNvPr>
              <p:cNvSpPr/>
              <p:nvPr/>
            </p:nvSpPr>
            <p:spPr>
              <a:xfrm>
                <a:off x="1883569" y="1676401"/>
                <a:ext cx="971550" cy="964406"/>
              </a:xfrm>
              <a:prstGeom prst="ellipse">
                <a:avLst/>
              </a:prstGeom>
              <a:solidFill>
                <a:srgbClr val="00B0F0">
                  <a:alpha val="67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91574EC7-A32C-8B83-7E22-21FF63EAAD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2317" y="2125974"/>
              <a:ext cx="532237" cy="48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C6483BE3-B979-6F27-D671-EAC637B27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486" y="3326608"/>
              <a:ext cx="2138114" cy="458443"/>
            </a:xfrm>
            <a:prstGeom prst="rect">
              <a:avLst/>
            </a:prstGeom>
          </p:spPr>
        </p:pic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998B2AF3-9937-0CE9-1488-DFD11F08B2CB}"/>
                </a:ext>
              </a:extLst>
            </p:cNvPr>
            <p:cNvGrpSpPr/>
            <p:nvPr/>
          </p:nvGrpSpPr>
          <p:grpSpPr>
            <a:xfrm>
              <a:off x="3074700" y="2989972"/>
              <a:ext cx="2849404" cy="378057"/>
              <a:chOff x="3117772" y="2951181"/>
              <a:chExt cx="2849404" cy="378057"/>
            </a:xfrm>
          </p:grpSpPr>
          <p:pic>
            <p:nvPicPr>
              <p:cNvPr id="50" name="图片 49">
                <a:extLst>
                  <a:ext uri="{FF2B5EF4-FFF2-40B4-BE49-F238E27FC236}">
                    <a16:creationId xmlns:a16="http://schemas.microsoft.com/office/drawing/2014/main" id="{DB19456F-D140-C2CC-CD9D-AC33286385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7772" y="2951181"/>
                <a:ext cx="1394545" cy="360436"/>
              </a:xfrm>
              <a:prstGeom prst="rect">
                <a:avLst/>
              </a:prstGeom>
            </p:spPr>
          </p:pic>
          <p:pic>
            <p:nvPicPr>
              <p:cNvPr id="52" name="图片 51">
                <a:extLst>
                  <a:ext uri="{FF2B5EF4-FFF2-40B4-BE49-F238E27FC236}">
                    <a16:creationId xmlns:a16="http://schemas.microsoft.com/office/drawing/2014/main" id="{3708D40B-0BFA-8134-72F4-EF1C7C303C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3177" y="2951181"/>
                <a:ext cx="1473999" cy="378057"/>
              </a:xfrm>
              <a:prstGeom prst="rect">
                <a:avLst/>
              </a:prstGeom>
            </p:spPr>
          </p:pic>
        </p:grp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80D176C-7F13-45E2-E1A0-2AD56F613E32}"/>
              </a:ext>
            </a:extLst>
          </p:cNvPr>
          <p:cNvGrpSpPr/>
          <p:nvPr/>
        </p:nvGrpSpPr>
        <p:grpSpPr>
          <a:xfrm>
            <a:off x="4374932" y="588235"/>
            <a:ext cx="3217943" cy="1344496"/>
            <a:chOff x="6612252" y="1465517"/>
            <a:chExt cx="4625669" cy="1989602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FBC2A501-90BE-C4B1-993C-2A488914C40B}"/>
                </a:ext>
              </a:extLst>
            </p:cNvPr>
            <p:cNvGrpSpPr/>
            <p:nvPr/>
          </p:nvGrpSpPr>
          <p:grpSpPr>
            <a:xfrm rot="8133375">
              <a:off x="6612252" y="1465517"/>
              <a:ext cx="2157725" cy="1145405"/>
              <a:chOff x="7217195" y="806445"/>
              <a:chExt cx="2157725" cy="1145405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5BA65D66-3954-681B-A9ED-3B9BBFD796C8}"/>
                  </a:ext>
                </a:extLst>
              </p:cNvPr>
              <p:cNvSpPr/>
              <p:nvPr/>
            </p:nvSpPr>
            <p:spPr>
              <a:xfrm rot="4999104">
                <a:off x="7791652" y="317815"/>
                <a:ext cx="1008812" cy="2157725"/>
              </a:xfrm>
              <a:prstGeom prst="ellipse">
                <a:avLst/>
              </a:prstGeom>
              <a:solidFill>
                <a:srgbClr val="92D050">
                  <a:alpha val="67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975946C3-A541-3924-EC06-189A2721499F}"/>
                  </a:ext>
                </a:extLst>
              </p:cNvPr>
              <p:cNvGrpSpPr/>
              <p:nvPr/>
            </p:nvGrpSpPr>
            <p:grpSpPr>
              <a:xfrm rot="7188688">
                <a:off x="7738559" y="789269"/>
                <a:ext cx="1145405" cy="1179758"/>
                <a:chOff x="1308849" y="1030624"/>
                <a:chExt cx="1456563" cy="1619632"/>
              </a:xfrm>
            </p:grpSpPr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BE655208-A5C0-9AA1-AF20-FF4326035EBE}"/>
                    </a:ext>
                  </a:extLst>
                </p:cNvPr>
                <p:cNvSpPr/>
                <p:nvPr/>
              </p:nvSpPr>
              <p:spPr>
                <a:xfrm>
                  <a:off x="1308849" y="1030624"/>
                  <a:ext cx="997791" cy="948179"/>
                </a:xfrm>
                <a:prstGeom prst="ellipse">
                  <a:avLst/>
                </a:prstGeom>
                <a:solidFill>
                  <a:srgbClr val="00B0F0">
                    <a:alpha val="67000"/>
                  </a:srgb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319BA751-6ABE-FF5E-6EB1-6150466E18BB}"/>
                    </a:ext>
                  </a:extLst>
                </p:cNvPr>
                <p:cNvSpPr/>
                <p:nvPr/>
              </p:nvSpPr>
              <p:spPr>
                <a:xfrm>
                  <a:off x="1793861" y="1685850"/>
                  <a:ext cx="971551" cy="964406"/>
                </a:xfrm>
                <a:prstGeom prst="ellipse">
                  <a:avLst/>
                </a:prstGeom>
                <a:solidFill>
                  <a:srgbClr val="00B0F0">
                    <a:alpha val="67000"/>
                  </a:srgb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CB8C9CF6-90BF-5C44-EE57-534DB89CEF61}"/>
                </a:ext>
              </a:extLst>
            </p:cNvPr>
            <p:cNvGrpSpPr/>
            <p:nvPr/>
          </p:nvGrpSpPr>
          <p:grpSpPr>
            <a:xfrm rot="4704277">
              <a:off x="9482705" y="1536095"/>
              <a:ext cx="1145405" cy="1179758"/>
              <a:chOff x="1308849" y="1030624"/>
              <a:chExt cx="1456563" cy="1619632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ADF7AA02-1EF9-A5E0-7913-99427A32E900}"/>
                  </a:ext>
                </a:extLst>
              </p:cNvPr>
              <p:cNvSpPr/>
              <p:nvPr/>
            </p:nvSpPr>
            <p:spPr>
              <a:xfrm>
                <a:off x="1308849" y="1030624"/>
                <a:ext cx="997791" cy="948179"/>
              </a:xfrm>
              <a:prstGeom prst="ellipse">
                <a:avLst/>
              </a:prstGeom>
              <a:solidFill>
                <a:srgbClr val="00B0F0">
                  <a:alpha val="67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D036123F-C12A-FEB6-77CC-D0C749398D7E}"/>
                  </a:ext>
                </a:extLst>
              </p:cNvPr>
              <p:cNvSpPr/>
              <p:nvPr/>
            </p:nvSpPr>
            <p:spPr>
              <a:xfrm>
                <a:off x="1793861" y="1685850"/>
                <a:ext cx="971551" cy="964406"/>
              </a:xfrm>
              <a:prstGeom prst="ellipse">
                <a:avLst/>
              </a:prstGeom>
              <a:solidFill>
                <a:srgbClr val="00B0F0">
                  <a:alpha val="67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938C73D6-CCEE-6587-97FC-F00AC2249E52}"/>
                </a:ext>
              </a:extLst>
            </p:cNvPr>
            <p:cNvCxnSpPr>
              <a:cxnSpLocks/>
            </p:cNvCxnSpPr>
            <p:nvPr/>
          </p:nvCxnSpPr>
          <p:spPr>
            <a:xfrm>
              <a:off x="8720732" y="2053789"/>
              <a:ext cx="562062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06F1B355-8A90-5DAF-7FB8-E16843D77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28875" y="3050185"/>
              <a:ext cx="1793277" cy="404934"/>
            </a:xfrm>
            <a:prstGeom prst="rect">
              <a:avLst/>
            </a:prstGeom>
          </p:spPr>
        </p:pic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854A2F01-5C98-0674-03C5-9DEB61ACD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67803" y="3027485"/>
              <a:ext cx="2470118" cy="395219"/>
            </a:xfrm>
            <a:prstGeom prst="rect">
              <a:avLst/>
            </a:prstGeom>
          </p:spPr>
        </p:pic>
      </p:grpSp>
      <p:graphicFrame>
        <p:nvGraphicFramePr>
          <p:cNvPr id="61" name="表格 61">
            <a:extLst>
              <a:ext uri="{FF2B5EF4-FFF2-40B4-BE49-F238E27FC236}">
                <a16:creationId xmlns:a16="http://schemas.microsoft.com/office/drawing/2014/main" id="{15F0D49E-C1F0-4A5D-CD32-0ABAEDAED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529196"/>
              </p:ext>
            </p:extLst>
          </p:nvPr>
        </p:nvGraphicFramePr>
        <p:xfrm>
          <a:off x="262052" y="1379653"/>
          <a:ext cx="1502775" cy="1828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91514">
                  <a:extLst>
                    <a:ext uri="{9D8B030D-6E8A-4147-A177-3AD203B41FA5}">
                      <a16:colId xmlns:a16="http://schemas.microsoft.com/office/drawing/2014/main" val="1466571097"/>
                    </a:ext>
                  </a:extLst>
                </a:gridCol>
                <a:gridCol w="383323">
                  <a:extLst>
                    <a:ext uri="{9D8B030D-6E8A-4147-A177-3AD203B41FA5}">
                      <a16:colId xmlns:a16="http://schemas.microsoft.com/office/drawing/2014/main" val="296590797"/>
                    </a:ext>
                  </a:extLst>
                </a:gridCol>
                <a:gridCol w="727938">
                  <a:extLst>
                    <a:ext uri="{9D8B030D-6E8A-4147-A177-3AD203B41FA5}">
                      <a16:colId xmlns:a16="http://schemas.microsoft.com/office/drawing/2014/main" val="40611044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</a:t>
                      </a:r>
                      <a:endParaRPr lang="zh-CN" alt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B</a:t>
                      </a:r>
                      <a:endParaRPr lang="zh-CN" alt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OUT</a:t>
                      </a:r>
                      <a:endParaRPr lang="zh-CN" alt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685379"/>
                  </a:ext>
                </a:extLst>
              </a:tr>
              <a:tr h="314733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316841"/>
                  </a:ext>
                </a:extLst>
              </a:tr>
              <a:tr h="314733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9387"/>
                  </a:ext>
                </a:extLst>
              </a:tr>
              <a:tr h="314733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477182"/>
                  </a:ext>
                </a:extLst>
              </a:tr>
              <a:tr h="314733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395532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0D6B93F1-D69F-2D36-3432-50F212B03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136" y="1450423"/>
            <a:ext cx="1621877" cy="58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9F389C9D-A0B8-3870-D113-6CE2FAD89A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4639" y="2294053"/>
            <a:ext cx="2282160" cy="872858"/>
          </a:xfrm>
          <a:prstGeom prst="rect">
            <a:avLst/>
          </a:prstGeom>
        </p:spPr>
      </p:pic>
      <p:pic>
        <p:nvPicPr>
          <p:cNvPr id="1027" name="图片 1026">
            <a:extLst>
              <a:ext uri="{FF2B5EF4-FFF2-40B4-BE49-F238E27FC236}">
                <a16:creationId xmlns:a16="http://schemas.microsoft.com/office/drawing/2014/main" id="{218B72CD-8FB3-5C48-A75C-786CE48E0B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7892" y="745043"/>
            <a:ext cx="2402029" cy="27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6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15</Words>
  <Application>Microsoft Office PowerPoint</Application>
  <PresentationFormat>自定义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 Xinhao</dc:creator>
  <cp:lastModifiedBy>Fan Xinhao</cp:lastModifiedBy>
  <cp:revision>29</cp:revision>
  <dcterms:created xsi:type="dcterms:W3CDTF">2022-06-23T00:07:18Z</dcterms:created>
  <dcterms:modified xsi:type="dcterms:W3CDTF">2022-06-23T20:35:50Z</dcterms:modified>
</cp:coreProperties>
</file>