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F3B20D2-4395-E2D0-31EE-E0C71C02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25" y="347238"/>
            <a:ext cx="1881559" cy="2048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56E61-86E5-266E-637C-666B85AE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347" y="801705"/>
            <a:ext cx="3787824" cy="24499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EB2E5F-07BA-859C-01F7-210D2F34F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395"/>
            <a:ext cx="2069142" cy="28788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B84F23-3D5A-F01B-8DF6-7327C8BF0603}"/>
              </a:ext>
            </a:extLst>
          </p:cNvPr>
          <p:cNvSpPr txBox="1"/>
          <p:nvPr/>
        </p:nvSpPr>
        <p:spPr>
          <a:xfrm>
            <a:off x="8268622" y="3449246"/>
            <a:ext cx="555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Mahajan &amp; Mysore, 2018</a:t>
            </a:r>
            <a:endParaRPr lang="zh-CN" altLang="en-US" b="1" i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8ABEEC-986D-70FF-734E-5365E75F675D}"/>
              </a:ext>
            </a:extLst>
          </p:cNvPr>
          <p:cNvGrpSpPr/>
          <p:nvPr/>
        </p:nvGrpSpPr>
        <p:grpSpPr>
          <a:xfrm>
            <a:off x="2167550" y="673980"/>
            <a:ext cx="2614297" cy="2959932"/>
            <a:chOff x="2203268" y="599727"/>
            <a:chExt cx="2614297" cy="29599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95357F2-A27E-5891-5FE0-22EDD97E8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8601"/>
            <a:stretch/>
          </p:blipFill>
          <p:spPr>
            <a:xfrm>
              <a:off x="2203268" y="599727"/>
              <a:ext cx="568507" cy="295993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60C4E7-1D97-A4AB-196F-7A0740672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620"/>
            <a:stretch/>
          </p:blipFill>
          <p:spPr>
            <a:xfrm>
              <a:off x="2753846" y="599727"/>
              <a:ext cx="2063719" cy="2959932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547F698-3EE8-EE64-DD12-B7C9045AE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36" y="2395662"/>
            <a:ext cx="2166938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17</cp:revision>
  <dcterms:created xsi:type="dcterms:W3CDTF">2022-06-23T00:07:18Z</dcterms:created>
  <dcterms:modified xsi:type="dcterms:W3CDTF">2022-06-23T19:26:40Z</dcterms:modified>
</cp:coreProperties>
</file>