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B1FEF9-D52B-21ED-C7CD-85EFDCA4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387715"/>
            <a:ext cx="3428037" cy="31089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2F6021-C855-FB72-5028-E2A30262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03446"/>
            <a:ext cx="3193083" cy="26538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13593B-4692-A263-59A5-E3806B03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74" y="242887"/>
            <a:ext cx="2493940" cy="17092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0299217-51D7-A7A8-DB79-002E89407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696" y="2057129"/>
            <a:ext cx="1571991" cy="1707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2B4E3D-65C4-42A0-7392-4BE14391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313" y="603445"/>
            <a:ext cx="2449850" cy="32077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0478E1-4817-5163-35C7-DAF68079B9E3}"/>
              </a:ext>
            </a:extLst>
          </p:cNvPr>
          <p:cNvSpPr txBox="1"/>
          <p:nvPr/>
        </p:nvSpPr>
        <p:spPr>
          <a:xfrm>
            <a:off x="8409637" y="3626498"/>
            <a:ext cx="243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William &amp; Beer, 2010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10</cp:revision>
  <dcterms:created xsi:type="dcterms:W3CDTF">2022-06-23T00:07:18Z</dcterms:created>
  <dcterms:modified xsi:type="dcterms:W3CDTF">2022-06-23T00:46:18Z</dcterms:modified>
</cp:coreProperties>
</file>