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6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5357F2-A27E-5891-5FE0-22EDD97E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68" y="599727"/>
            <a:ext cx="4987282" cy="29599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56E61-86E5-266E-637C-666B85AE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347" y="801705"/>
            <a:ext cx="3787824" cy="24499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EB2E5F-07BA-859C-01F7-210D2F34F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395"/>
            <a:ext cx="2069142" cy="28788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B84F23-3D5A-F01B-8DF6-7327C8BF0603}"/>
              </a:ext>
            </a:extLst>
          </p:cNvPr>
          <p:cNvSpPr txBox="1"/>
          <p:nvPr/>
        </p:nvSpPr>
        <p:spPr>
          <a:xfrm>
            <a:off x="8268622" y="3449246"/>
            <a:ext cx="555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Mahajan &amp; Mysore, 2018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12</cp:revision>
  <dcterms:created xsi:type="dcterms:W3CDTF">2022-06-23T00:07:18Z</dcterms:created>
  <dcterms:modified xsi:type="dcterms:W3CDTF">2022-06-23T00:44:07Z</dcterms:modified>
</cp:coreProperties>
</file>