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1112500" cy="4338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02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710050"/>
            <a:ext cx="8334375" cy="1510489"/>
          </a:xfrm>
        </p:spPr>
        <p:txBody>
          <a:bodyPr anchor="b"/>
          <a:lstStyle>
            <a:lvl1pPr algn="ctr"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2278789"/>
            <a:ext cx="8334375" cy="1047500"/>
          </a:xfrm>
        </p:spPr>
        <p:txBody>
          <a:bodyPr/>
          <a:lstStyle>
            <a:lvl1pPr marL="0" indent="0" algn="ctr">
              <a:buNone/>
              <a:defRPr sz="1518"/>
            </a:lvl1pPr>
            <a:lvl2pPr marL="289225" indent="0" algn="ctr">
              <a:buNone/>
              <a:defRPr sz="1265"/>
            </a:lvl2pPr>
            <a:lvl3pPr marL="578449" indent="0" algn="ctr">
              <a:buNone/>
              <a:defRPr sz="1139"/>
            </a:lvl3pPr>
            <a:lvl4pPr marL="867674" indent="0" algn="ctr">
              <a:buNone/>
              <a:defRPr sz="1012"/>
            </a:lvl4pPr>
            <a:lvl5pPr marL="1156899" indent="0" algn="ctr">
              <a:buNone/>
              <a:defRPr sz="1012"/>
            </a:lvl5pPr>
            <a:lvl6pPr marL="1446124" indent="0" algn="ctr">
              <a:buNone/>
              <a:defRPr sz="1012"/>
            </a:lvl6pPr>
            <a:lvl7pPr marL="1735348" indent="0" algn="ctr">
              <a:buNone/>
              <a:defRPr sz="1012"/>
            </a:lvl7pPr>
            <a:lvl8pPr marL="2024573" indent="0" algn="ctr">
              <a:buNone/>
              <a:defRPr sz="1012"/>
            </a:lvl8pPr>
            <a:lvl9pPr marL="2313798" indent="0" algn="ctr">
              <a:buNone/>
              <a:defRPr sz="1012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94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230992"/>
            <a:ext cx="2396133" cy="367679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230992"/>
            <a:ext cx="7049492" cy="367679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22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081647"/>
            <a:ext cx="9584531" cy="1804753"/>
          </a:xfrm>
        </p:spPr>
        <p:txBody>
          <a:bodyPr anchor="b"/>
          <a:lstStyle>
            <a:lvl1pPr>
              <a:defRPr sz="37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2903473"/>
            <a:ext cx="9584531" cy="949077"/>
          </a:xfrm>
        </p:spPr>
        <p:txBody>
          <a:bodyPr/>
          <a:lstStyle>
            <a:lvl1pPr marL="0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1pPr>
            <a:lvl2pPr marL="289225" indent="0">
              <a:buNone/>
              <a:defRPr sz="1265">
                <a:solidFill>
                  <a:schemeClr val="tx1">
                    <a:tint val="75000"/>
                  </a:schemeClr>
                </a:solidFill>
              </a:defRPr>
            </a:lvl2pPr>
            <a:lvl3pPr marL="578449" indent="0">
              <a:buNone/>
              <a:defRPr sz="1139">
                <a:solidFill>
                  <a:schemeClr val="tx1">
                    <a:tint val="75000"/>
                  </a:schemeClr>
                </a:solidFill>
              </a:defRPr>
            </a:lvl3pPr>
            <a:lvl4pPr marL="86767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4pPr>
            <a:lvl5pPr marL="1156899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5pPr>
            <a:lvl6pPr marL="1446124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6pPr>
            <a:lvl7pPr marL="173534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7pPr>
            <a:lvl8pPr marL="2024573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8pPr>
            <a:lvl9pPr marL="2313798" indent="0">
              <a:buNone/>
              <a:defRPr sz="10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792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154961"/>
            <a:ext cx="4722813" cy="275282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195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30993"/>
            <a:ext cx="9584531" cy="838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063569"/>
            <a:ext cx="4701108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584808"/>
            <a:ext cx="4701108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063569"/>
            <a:ext cx="4724260" cy="521239"/>
          </a:xfrm>
        </p:spPr>
        <p:txBody>
          <a:bodyPr anchor="b"/>
          <a:lstStyle>
            <a:lvl1pPr marL="0" indent="0">
              <a:buNone/>
              <a:defRPr sz="1518" b="1"/>
            </a:lvl1pPr>
            <a:lvl2pPr marL="289225" indent="0">
              <a:buNone/>
              <a:defRPr sz="1265" b="1"/>
            </a:lvl2pPr>
            <a:lvl3pPr marL="578449" indent="0">
              <a:buNone/>
              <a:defRPr sz="1139" b="1"/>
            </a:lvl3pPr>
            <a:lvl4pPr marL="867674" indent="0">
              <a:buNone/>
              <a:defRPr sz="1012" b="1"/>
            </a:lvl4pPr>
            <a:lvl5pPr marL="1156899" indent="0">
              <a:buNone/>
              <a:defRPr sz="1012" b="1"/>
            </a:lvl5pPr>
            <a:lvl6pPr marL="1446124" indent="0">
              <a:buNone/>
              <a:defRPr sz="1012" b="1"/>
            </a:lvl6pPr>
            <a:lvl7pPr marL="1735348" indent="0">
              <a:buNone/>
              <a:defRPr sz="1012" b="1"/>
            </a:lvl7pPr>
            <a:lvl8pPr marL="2024573" indent="0">
              <a:buNone/>
              <a:defRPr sz="1012" b="1"/>
            </a:lvl8pPr>
            <a:lvl9pPr marL="2313798" indent="0">
              <a:buNone/>
              <a:defRPr sz="101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584808"/>
            <a:ext cx="4724260" cy="23310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3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06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624684"/>
            <a:ext cx="5625703" cy="3083245"/>
          </a:xfrm>
        </p:spPr>
        <p:txBody>
          <a:bodyPr/>
          <a:lstStyle>
            <a:lvl1pPr>
              <a:defRPr sz="2024"/>
            </a:lvl1pPr>
            <a:lvl2pPr>
              <a:defRPr sz="1771"/>
            </a:lvl2pPr>
            <a:lvl3pPr>
              <a:defRPr sz="1518"/>
            </a:lvl3pPr>
            <a:lvl4pPr>
              <a:defRPr sz="1265"/>
            </a:lvl4pPr>
            <a:lvl5pPr>
              <a:defRPr sz="1265"/>
            </a:lvl5pPr>
            <a:lvl6pPr>
              <a:defRPr sz="1265"/>
            </a:lvl6pPr>
            <a:lvl7pPr>
              <a:defRPr sz="1265"/>
            </a:lvl7pPr>
            <a:lvl8pPr>
              <a:defRPr sz="1265"/>
            </a:lvl8pPr>
            <a:lvl9pPr>
              <a:defRPr sz="126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6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289242"/>
            <a:ext cx="3584070" cy="1012349"/>
          </a:xfrm>
        </p:spPr>
        <p:txBody>
          <a:bodyPr anchor="b"/>
          <a:lstStyle>
            <a:lvl1pPr>
              <a:defRPr sz="202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624684"/>
            <a:ext cx="5625703" cy="3083245"/>
          </a:xfrm>
        </p:spPr>
        <p:txBody>
          <a:bodyPr anchor="t"/>
          <a:lstStyle>
            <a:lvl1pPr marL="0" indent="0">
              <a:buNone/>
              <a:defRPr sz="2024"/>
            </a:lvl1pPr>
            <a:lvl2pPr marL="289225" indent="0">
              <a:buNone/>
              <a:defRPr sz="1771"/>
            </a:lvl2pPr>
            <a:lvl3pPr marL="578449" indent="0">
              <a:buNone/>
              <a:defRPr sz="1518"/>
            </a:lvl3pPr>
            <a:lvl4pPr marL="867674" indent="0">
              <a:buNone/>
              <a:defRPr sz="1265"/>
            </a:lvl4pPr>
            <a:lvl5pPr marL="1156899" indent="0">
              <a:buNone/>
              <a:defRPr sz="1265"/>
            </a:lvl5pPr>
            <a:lvl6pPr marL="1446124" indent="0">
              <a:buNone/>
              <a:defRPr sz="1265"/>
            </a:lvl6pPr>
            <a:lvl7pPr marL="1735348" indent="0">
              <a:buNone/>
              <a:defRPr sz="1265"/>
            </a:lvl7pPr>
            <a:lvl8pPr marL="2024573" indent="0">
              <a:buNone/>
              <a:defRPr sz="1265"/>
            </a:lvl8pPr>
            <a:lvl9pPr marL="2313798" indent="0">
              <a:buNone/>
              <a:defRPr sz="126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301591"/>
            <a:ext cx="3584070" cy="2411359"/>
          </a:xfrm>
        </p:spPr>
        <p:txBody>
          <a:bodyPr/>
          <a:lstStyle>
            <a:lvl1pPr marL="0" indent="0">
              <a:buNone/>
              <a:defRPr sz="1012"/>
            </a:lvl1pPr>
            <a:lvl2pPr marL="289225" indent="0">
              <a:buNone/>
              <a:defRPr sz="886"/>
            </a:lvl2pPr>
            <a:lvl3pPr marL="578449" indent="0">
              <a:buNone/>
              <a:defRPr sz="759"/>
            </a:lvl3pPr>
            <a:lvl4pPr marL="867674" indent="0">
              <a:buNone/>
              <a:defRPr sz="633"/>
            </a:lvl4pPr>
            <a:lvl5pPr marL="1156899" indent="0">
              <a:buNone/>
              <a:defRPr sz="633"/>
            </a:lvl5pPr>
            <a:lvl6pPr marL="1446124" indent="0">
              <a:buNone/>
              <a:defRPr sz="633"/>
            </a:lvl6pPr>
            <a:lvl7pPr marL="1735348" indent="0">
              <a:buNone/>
              <a:defRPr sz="633"/>
            </a:lvl7pPr>
            <a:lvl8pPr marL="2024573" indent="0">
              <a:buNone/>
              <a:defRPr sz="633"/>
            </a:lvl8pPr>
            <a:lvl9pPr marL="2313798" indent="0">
              <a:buNone/>
              <a:defRPr sz="6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60E1D-A4A4-4902-AF8B-E8951BA54CF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9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230993"/>
            <a:ext cx="9584531" cy="838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154961"/>
            <a:ext cx="9584531" cy="2752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60E1D-A4A4-4902-AF8B-E8951BA54CFF}" type="datetimeFigureOut">
              <a:rPr lang="zh-CN" altLang="en-US" smtClean="0"/>
              <a:t>2022/6/30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4021275"/>
            <a:ext cx="3750469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4021275"/>
            <a:ext cx="2500313" cy="2309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2E5D-C55D-45E1-AD2F-17CEA4490E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7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78449" rtl="0" eaLnBrk="1" latinLnBrk="0" hangingPunct="1">
        <a:lnSpc>
          <a:spcPct val="90000"/>
        </a:lnSpc>
        <a:spcBef>
          <a:spcPct val="0"/>
        </a:spcBef>
        <a:buNone/>
        <a:defRPr sz="27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4612" indent="-144612" algn="l" defTabSz="578449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1771" kern="1200">
          <a:solidFill>
            <a:schemeClr val="tx1"/>
          </a:solidFill>
          <a:latin typeface="+mn-lt"/>
          <a:ea typeface="+mn-ea"/>
          <a:cs typeface="+mn-cs"/>
        </a:defRPr>
      </a:lvl1pPr>
      <a:lvl2pPr marL="43383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23062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265" kern="1200">
          <a:solidFill>
            <a:schemeClr val="tx1"/>
          </a:solidFill>
          <a:latin typeface="+mn-lt"/>
          <a:ea typeface="+mn-ea"/>
          <a:cs typeface="+mn-cs"/>
        </a:defRPr>
      </a:lvl3pPr>
      <a:lvl4pPr marL="1012287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30151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590736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879961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169185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458410" indent="-144612" algn="l" defTabSz="578449" rtl="0" eaLnBrk="1" latinLnBrk="0" hangingPunct="1">
        <a:lnSpc>
          <a:spcPct val="90000"/>
        </a:lnSpc>
        <a:spcBef>
          <a:spcPts val="316"/>
        </a:spcBef>
        <a:buFont typeface="Arial" panose="020B0604020202020204" pitchFamily="34" charset="0"/>
        <a:buChar char="•"/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1pPr>
      <a:lvl2pPr marL="289225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2pPr>
      <a:lvl3pPr marL="57844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3pPr>
      <a:lvl4pPr marL="86767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4pPr>
      <a:lvl5pPr marL="1156899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5pPr>
      <a:lvl6pPr marL="1446124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6pPr>
      <a:lvl7pPr marL="173534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7pPr>
      <a:lvl8pPr marL="2024573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8pPr>
      <a:lvl9pPr marL="2313798" algn="l" defTabSz="578449" rtl="0" eaLnBrk="1" latinLnBrk="0" hangingPunct="1">
        <a:defRPr sz="11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A1EDD13E-D57E-FD8D-6A5A-3E6C035E2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2" y="465395"/>
            <a:ext cx="3289629" cy="328962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0B94174-583A-74A2-9DBB-E7FBBE0450C1}"/>
              </a:ext>
            </a:extLst>
          </p:cNvPr>
          <p:cNvGrpSpPr/>
          <p:nvPr/>
        </p:nvGrpSpPr>
        <p:grpSpPr>
          <a:xfrm>
            <a:off x="7105481" y="469826"/>
            <a:ext cx="3875054" cy="3233180"/>
            <a:chOff x="4493373" y="541603"/>
            <a:chExt cx="4134363" cy="339705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0DA0782-1449-FDF8-DAE0-8A6A49B22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72701" y="2674383"/>
              <a:ext cx="3698049" cy="126427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DCB66FCD-2B22-25DB-4073-775068A0B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3373" y="881235"/>
              <a:ext cx="1343427" cy="1365511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3EC116E-DD5C-698E-33B7-7DFC5B9B9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3642" y="806366"/>
              <a:ext cx="1339891" cy="1365511"/>
            </a:xfrm>
            <a:prstGeom prst="rect">
              <a:avLst/>
            </a:prstGeom>
          </p:spPr>
        </p:pic>
        <p:pic>
          <p:nvPicPr>
            <p:cNvPr id="11" name="Picture 2" descr="What is the open field test? — Brain Stuff">
              <a:extLst>
                <a:ext uri="{FF2B5EF4-FFF2-40B4-BE49-F238E27FC236}">
                  <a16:creationId xmlns:a16="http://schemas.microsoft.com/office/drawing/2014/main" id="{6BE8AA28-3572-35A8-EF32-89F9D05B49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932" y="691719"/>
              <a:ext cx="1594804" cy="159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3C4C173-A4CB-4FA3-E81F-C32794F6531B}"/>
                </a:ext>
              </a:extLst>
            </p:cNvPr>
            <p:cNvSpPr txBox="1"/>
            <p:nvPr/>
          </p:nvSpPr>
          <p:spPr>
            <a:xfrm>
              <a:off x="4772701" y="576909"/>
              <a:ext cx="536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EZM</a:t>
              </a:r>
              <a:endParaRPr lang="zh-CN" altLang="en-US" sz="1200" b="1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205D901-600D-7212-D07C-B0D2F29E94BC}"/>
                </a:ext>
              </a:extLst>
            </p:cNvPr>
            <p:cNvSpPr txBox="1"/>
            <p:nvPr/>
          </p:nvSpPr>
          <p:spPr>
            <a:xfrm>
              <a:off x="6226042" y="541603"/>
              <a:ext cx="6240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EPM</a:t>
              </a:r>
              <a:endParaRPr lang="zh-CN" altLang="en-US" sz="1200" b="1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6357E88-2641-9040-48F5-C7113E9F5D33}"/>
                </a:ext>
              </a:extLst>
            </p:cNvPr>
            <p:cNvSpPr txBox="1"/>
            <p:nvPr/>
          </p:nvSpPr>
          <p:spPr>
            <a:xfrm>
              <a:off x="7524702" y="553055"/>
              <a:ext cx="611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OFT</a:t>
              </a:r>
              <a:endParaRPr lang="zh-CN" altLang="en-US" sz="1200" b="1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8F14774-74EC-A655-296C-5D95B5F08868}"/>
              </a:ext>
            </a:extLst>
          </p:cNvPr>
          <p:cNvGrpSpPr/>
          <p:nvPr/>
        </p:nvGrpSpPr>
        <p:grpSpPr>
          <a:xfrm>
            <a:off x="3799425" y="-159391"/>
            <a:ext cx="4915866" cy="3643305"/>
            <a:chOff x="4049072" y="-333634"/>
            <a:chExt cx="4905791" cy="3950455"/>
          </a:xfrm>
        </p:grpSpPr>
        <p:pic>
          <p:nvPicPr>
            <p:cNvPr id="1028" name="Picture 4" descr="Mouse Brain Sagittal - Rat Brain Cartoon (1280x614), Png Download">
              <a:extLst>
                <a:ext uri="{FF2B5EF4-FFF2-40B4-BE49-F238E27FC236}">
                  <a16:creationId xmlns:a16="http://schemas.microsoft.com/office/drawing/2014/main" id="{68130B80-8E41-EB39-8B8A-95EC3F3E0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79634">
              <a:off x="4480049" y="2498303"/>
              <a:ext cx="1013081" cy="409411"/>
            </a:xfrm>
            <a:prstGeom prst="rect">
              <a:avLst/>
            </a:prstGeom>
            <a:blipFill>
              <a:blip r:embed="rId8">
                <a:alphaModFix amt="43000"/>
              </a:blip>
              <a:stretch>
                <a:fillRect/>
              </a:stretch>
            </a:blipFill>
            <a:effectLst>
              <a:glow rad="127000">
                <a:schemeClr val="accent1">
                  <a:alpha val="0"/>
                </a:schemeClr>
              </a:glow>
              <a:reflection stA="0" endPos="65000" dist="50800" dir="5400000" sy="-100000" algn="bl" rotWithShape="0"/>
            </a:effec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7E69967-D029-E5B8-D8C3-75F54A51E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7761" y="1266339"/>
              <a:ext cx="4657102" cy="2350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1E68AA7-3287-328A-31B2-D4828B53FE0A}"/>
                </a:ext>
              </a:extLst>
            </p:cNvPr>
            <p:cNvGrpSpPr/>
            <p:nvPr/>
          </p:nvGrpSpPr>
          <p:grpSpPr>
            <a:xfrm rot="20773239">
              <a:off x="4550477" y="2645381"/>
              <a:ext cx="305424" cy="231386"/>
              <a:chOff x="4657991" y="1360873"/>
              <a:chExt cx="281274" cy="228451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FFEAF2FB-E613-D0E9-71F3-2C0A710DCF15}"/>
                  </a:ext>
                </a:extLst>
              </p:cNvPr>
              <p:cNvGrpSpPr/>
              <p:nvPr/>
            </p:nvGrpSpPr>
            <p:grpSpPr>
              <a:xfrm>
                <a:off x="4657991" y="1360873"/>
                <a:ext cx="271027" cy="219168"/>
                <a:chOff x="4791793" y="870609"/>
                <a:chExt cx="271027" cy="219168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B6ABB931-3AEB-DB05-4776-55AC5842F42F}"/>
                    </a:ext>
                  </a:extLst>
                </p:cNvPr>
                <p:cNvSpPr/>
                <p:nvPr/>
              </p:nvSpPr>
              <p:spPr>
                <a:xfrm rot="19527827">
                  <a:off x="4957810" y="899103"/>
                  <a:ext cx="45719" cy="190674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0568E88E-4B7A-BF95-9474-9F6F069E5B08}"/>
                    </a:ext>
                  </a:extLst>
                </p:cNvPr>
                <p:cNvSpPr/>
                <p:nvPr/>
              </p:nvSpPr>
              <p:spPr>
                <a:xfrm rot="19527827">
                  <a:off x="4791793" y="870609"/>
                  <a:ext cx="271027" cy="51546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42FE8EAF-E687-B794-16D2-85546F96A216}"/>
                  </a:ext>
                </a:extLst>
              </p:cNvPr>
              <p:cNvSpPr/>
              <p:nvPr/>
            </p:nvSpPr>
            <p:spPr>
              <a:xfrm>
                <a:off x="4793504" y="1434766"/>
                <a:ext cx="145761" cy="154558"/>
              </a:xfrm>
              <a:prstGeom prst="ellipse">
                <a:avLst/>
              </a:prstGeom>
              <a:gradFill flip="none" rotWithShape="1">
                <a:gsLst>
                  <a:gs pos="78000">
                    <a:schemeClr val="accent6">
                      <a:lumMod val="75000"/>
                      <a:alpha val="27000"/>
                    </a:schemeClr>
                  </a:gs>
                  <a:gs pos="21000">
                    <a:schemeClr val="accent6">
                      <a:lumMod val="7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E0E29B7-1E3E-A29D-2F8D-BDB2CE85FF6C}"/>
                </a:ext>
              </a:extLst>
            </p:cNvPr>
            <p:cNvSpPr/>
            <p:nvPr/>
          </p:nvSpPr>
          <p:spPr>
            <a:xfrm>
              <a:off x="4049072" y="-333634"/>
              <a:ext cx="1204414" cy="3008925"/>
            </a:xfrm>
            <a:custGeom>
              <a:avLst/>
              <a:gdLst>
                <a:gd name="connsiteX0" fmla="*/ 547335 w 1109182"/>
                <a:gd name="connsiteY0" fmla="*/ 2161753 h 2161753"/>
                <a:gd name="connsiteX1" fmla="*/ 102718 w 1109182"/>
                <a:gd name="connsiteY1" fmla="*/ 1851360 h 2161753"/>
                <a:gd name="connsiteX2" fmla="*/ 27217 w 1109182"/>
                <a:gd name="connsiteY2" fmla="*/ 1138296 h 2161753"/>
                <a:gd name="connsiteX3" fmla="*/ 471834 w 1109182"/>
                <a:gd name="connsiteY3" fmla="*/ 693679 h 2161753"/>
                <a:gd name="connsiteX4" fmla="*/ 1050674 w 1109182"/>
                <a:gd name="connsiteY4" fmla="*/ 56116 h 2161753"/>
                <a:gd name="connsiteX5" fmla="*/ 1059063 w 1109182"/>
                <a:gd name="connsiteY5" fmla="*/ 72894 h 2161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9182" h="2161753">
                  <a:moveTo>
                    <a:pt x="547335" y="2161753"/>
                  </a:moveTo>
                  <a:cubicBezTo>
                    <a:pt x="368369" y="2091844"/>
                    <a:pt x="189404" y="2021936"/>
                    <a:pt x="102718" y="1851360"/>
                  </a:cubicBezTo>
                  <a:cubicBezTo>
                    <a:pt x="16032" y="1680784"/>
                    <a:pt x="-34302" y="1331243"/>
                    <a:pt x="27217" y="1138296"/>
                  </a:cubicBezTo>
                  <a:cubicBezTo>
                    <a:pt x="88736" y="945349"/>
                    <a:pt x="301258" y="874042"/>
                    <a:pt x="471834" y="693679"/>
                  </a:cubicBezTo>
                  <a:cubicBezTo>
                    <a:pt x="642410" y="513316"/>
                    <a:pt x="952803" y="159580"/>
                    <a:pt x="1050674" y="56116"/>
                  </a:cubicBezTo>
                  <a:cubicBezTo>
                    <a:pt x="1148545" y="-47348"/>
                    <a:pt x="1103804" y="12773"/>
                    <a:pt x="1059063" y="72894"/>
                  </a:cubicBezTo>
                </a:path>
              </a:pathLst>
            </a:custGeom>
            <a:noFill/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396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3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 Xinhao</dc:creator>
  <cp:lastModifiedBy>Fan Xinhao</cp:lastModifiedBy>
  <cp:revision>34</cp:revision>
  <dcterms:created xsi:type="dcterms:W3CDTF">2022-06-23T00:07:18Z</dcterms:created>
  <dcterms:modified xsi:type="dcterms:W3CDTF">2022-06-30T20:44:27Z</dcterms:modified>
</cp:coreProperties>
</file>