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1125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710050"/>
            <a:ext cx="8334375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2278789"/>
            <a:ext cx="8334375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230992"/>
            <a:ext cx="2396133" cy="36767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230992"/>
            <a:ext cx="7049492" cy="36767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2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081647"/>
            <a:ext cx="9584531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2903473"/>
            <a:ext cx="9584531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9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30993"/>
            <a:ext cx="9584531" cy="83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063569"/>
            <a:ext cx="470110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584808"/>
            <a:ext cx="4701108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063569"/>
            <a:ext cx="472426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584808"/>
            <a:ext cx="4724260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0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624684"/>
            <a:ext cx="5625703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6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624684"/>
            <a:ext cx="5625703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230993"/>
            <a:ext cx="9584531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154961"/>
            <a:ext cx="9584531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0E1D-A4A4-4902-AF8B-E8951BA54CFF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4021275"/>
            <a:ext cx="3750469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7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5B1FEF9-D52B-21ED-C7CD-85EFDCA4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387715"/>
            <a:ext cx="3428037" cy="310891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32F6021-C855-FB72-5028-E2A30262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603446"/>
            <a:ext cx="3193083" cy="265383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013593B-4692-A263-59A5-E3806B032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687" y="387714"/>
            <a:ext cx="2493940" cy="170926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0299217-51D7-A7A8-DB79-002E89407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661" y="2042842"/>
            <a:ext cx="1571991" cy="17070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2B4E3D-65C4-42A0-7392-4BE14391B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8223" y="545717"/>
            <a:ext cx="2493940" cy="32654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C0478E1-4817-5163-35C7-DAF68079B9E3}"/>
              </a:ext>
            </a:extLst>
          </p:cNvPr>
          <p:cNvSpPr txBox="1"/>
          <p:nvPr/>
        </p:nvSpPr>
        <p:spPr>
          <a:xfrm>
            <a:off x="8409637" y="3626498"/>
            <a:ext cx="243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William &amp; Beer, 2010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25396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5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Xinhao</dc:creator>
  <cp:lastModifiedBy>Fan Xinhao</cp:lastModifiedBy>
  <cp:revision>11</cp:revision>
  <dcterms:created xsi:type="dcterms:W3CDTF">2022-06-23T00:07:18Z</dcterms:created>
  <dcterms:modified xsi:type="dcterms:W3CDTF">2022-06-23T18:47:43Z</dcterms:modified>
</cp:coreProperties>
</file>