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B94174-583A-74A2-9DBB-E7FBBE0450C1}"/>
              </a:ext>
            </a:extLst>
          </p:cNvPr>
          <p:cNvGrpSpPr/>
          <p:nvPr/>
        </p:nvGrpSpPr>
        <p:grpSpPr>
          <a:xfrm>
            <a:off x="87198" y="994725"/>
            <a:ext cx="3579878" cy="2461665"/>
            <a:chOff x="4493373" y="553055"/>
            <a:chExt cx="4134363" cy="282094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0DA0782-1449-FDF8-DAE0-8A6A49B2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3637" y="2333900"/>
              <a:ext cx="3847113" cy="104009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CB66FCD-2B22-25DB-4073-775068A0B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373" y="881235"/>
              <a:ext cx="1343427" cy="136551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3EC116E-DD5C-698E-33B7-7DFC5B9B9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5578" y="830054"/>
              <a:ext cx="1339891" cy="1365511"/>
            </a:xfrm>
            <a:prstGeom prst="rect">
              <a:avLst/>
            </a:prstGeom>
          </p:spPr>
        </p:pic>
        <p:pic>
          <p:nvPicPr>
            <p:cNvPr id="11" name="Picture 2" descr="What is the open field test? — Brain Stuff">
              <a:extLst>
                <a:ext uri="{FF2B5EF4-FFF2-40B4-BE49-F238E27FC236}">
                  <a16:creationId xmlns:a16="http://schemas.microsoft.com/office/drawing/2014/main" id="{6BE8AA28-3572-35A8-EF32-89F9D05B4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932" y="691719"/>
              <a:ext cx="1594804" cy="159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3C4C173-A4CB-4FA3-E81F-C32794F6531B}"/>
                </a:ext>
              </a:extLst>
            </p:cNvPr>
            <p:cNvSpPr txBox="1"/>
            <p:nvPr/>
          </p:nvSpPr>
          <p:spPr>
            <a:xfrm>
              <a:off x="4772701" y="576909"/>
              <a:ext cx="53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EZM</a:t>
              </a:r>
              <a:endParaRPr lang="zh-CN" altLang="en-US" sz="12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05D901-600D-7212-D07C-B0D2F29E94BC}"/>
                </a:ext>
              </a:extLst>
            </p:cNvPr>
            <p:cNvSpPr txBox="1"/>
            <p:nvPr/>
          </p:nvSpPr>
          <p:spPr>
            <a:xfrm>
              <a:off x="6235146" y="553221"/>
              <a:ext cx="624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EPM</a:t>
              </a:r>
              <a:endParaRPr lang="zh-CN" altLang="en-US" sz="1200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357E88-2641-9040-48F5-C7113E9F5D33}"/>
                </a:ext>
              </a:extLst>
            </p:cNvPr>
            <p:cNvSpPr txBox="1"/>
            <p:nvPr/>
          </p:nvSpPr>
          <p:spPr>
            <a:xfrm>
              <a:off x="7524702" y="553055"/>
              <a:ext cx="611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OFT</a:t>
              </a:r>
              <a:endParaRPr lang="zh-CN" altLang="en-US" sz="1200" b="1" dirty="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92B4F29-2835-9554-403A-B5DFD1F3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82" y="667085"/>
            <a:ext cx="4188348" cy="300446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06EEDE-D738-C2C8-4747-51B09EEE8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0151" y="1053661"/>
            <a:ext cx="2809777" cy="23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16</cp:revision>
  <dcterms:created xsi:type="dcterms:W3CDTF">2022-06-23T00:07:18Z</dcterms:created>
  <dcterms:modified xsi:type="dcterms:W3CDTF">2022-06-23T01:11:35Z</dcterms:modified>
</cp:coreProperties>
</file>