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91" r:id="rId4"/>
    <p:sldId id="299" r:id="rId5"/>
    <p:sldId id="300" r:id="rId6"/>
    <p:sldId id="30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dn.inflearn.com/public/main/profile/default_profile.p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메타 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(Meta tag)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메타태그는 웹문서의 정보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알려주기 위해 작성하는 태그입니다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작성된 메타데이터는 사용자에겐 보이지 않지만 웹 브라우저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검색엔진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메타데이터를 활용하는 웹 서비스들이 사용하게 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&lt;head&gt;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내에 위치하고 홀 태그 형식으로 사용합니다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…/&gt;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charset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웹문서의 문자 인코딩을 알려주는 역할입니다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인코딩이란 웹 문서에 표시되는 문자열이 어떤 문자코드 기반으로 해석되고 표현할지를 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현재의 웹에서는 유니코드 기반인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UTF-8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인코딩을 사용하기 때문에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charset=“UTF-8”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작성합니다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&lt;meta charset="UTF-8"&gt;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viewport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문서가 그려지는 영역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(viewport)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크기나 확대 비율을 어떻게 조정할지를 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content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viewport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값을 넣을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&lt;meta name="viewport" content="width=device-width, initial-scale=1.0"&gt;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C8760-AF37-42F1-9F16-4AF0813F38D7}"/>
              </a:ext>
            </a:extLst>
          </p:cNvPr>
          <p:cNvSpPr/>
          <p:nvPr/>
        </p:nvSpPr>
        <p:spPr>
          <a:xfrm>
            <a:off x="1237130" y="4213778"/>
            <a:ext cx="10147529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웹문서가 표현되는 영역의 너비를 결정합니다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기기 너비에 맞추려면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device-width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값을 사용할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initial-scale: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화면에 보여질 때의 배율을 결정합니다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1.0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기본 크기이고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크기가 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외에도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user-scalable, maximum-scale, minimum-scale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사용할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7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author,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description,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keyword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엔진이나 외부 웹 서비스에 알려질 정보들을 표현합니다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name="author" content="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"&gt;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name="keywords" content="HTML"&gt;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name="description" content="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개발 오리지널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8007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open graph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author, description, keyword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 태그로도 정보를 나타낼 수 있지만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graph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 태그를 사용하면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facebook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더 자세한 정보를 알려줄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property="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og:title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 content=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 /&gt;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property="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og:type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 content=“article" /&gt;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property="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og:url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 content=“https://www.inflearn.com" /&gt;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property="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og:image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 content="</a:t>
            </a:r>
            <a:r>
              <a:rPr lang="en-US" altLang="ko-KR" sz="1600" dirty="0">
                <a:hlinkClick r:id="rId5"/>
              </a:rPr>
              <a:t>https://cdn.inflearn.com/public/main/profile/default_profile.png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83039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397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59</cp:revision>
  <dcterms:created xsi:type="dcterms:W3CDTF">2019-11-20T07:34:50Z</dcterms:created>
  <dcterms:modified xsi:type="dcterms:W3CDTF">2020-03-18T17:43:23Z</dcterms:modified>
</cp:coreProperties>
</file>