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1" r:id="rId3"/>
    <p:sldId id="30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flearn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iframe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태그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웹 페이지를 표시할 수 있는 태그입니다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&lt;iframe width="500" height="300" </a:t>
            </a:r>
            <a:r>
              <a:rPr lang="en-US" altLang="ko-KR" dirty="0" err="1"/>
              <a:t>src</a:t>
            </a:r>
            <a:r>
              <a:rPr lang="en-US" altLang="ko-KR" dirty="0"/>
              <a:t>=</a:t>
            </a:r>
            <a:r>
              <a:rPr lang="en-US" altLang="ko-KR" dirty="0">
                <a:hlinkClick r:id="rId5"/>
              </a:rPr>
              <a:t>https://www.inflearn.com</a:t>
            </a:r>
            <a:r>
              <a:rPr lang="en-US" altLang="ko-KR" dirty="0"/>
              <a:t> frameborder="0"&gt;&lt;/iframe&gt;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3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iframe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태그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49" name="부제목 2">
            <a:extLst>
              <a:ext uri="{FF2B5EF4-FFF2-40B4-BE49-F238E27FC236}">
                <a16:creationId xmlns:a16="http://schemas.microsoft.com/office/drawing/2014/main" id="{DBDAE3CC-EDB8-491B-9AF1-FC21DAD2BE04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iframe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표시될 웹 문서 주소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width, height: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높이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너비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(px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%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가능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frameborder: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테두리 표시 여부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(1, 0)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scrolling: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스크롤바 표시 여부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(yes, no, auto)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태그에서 참조할 이름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03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111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60</cp:revision>
  <dcterms:created xsi:type="dcterms:W3CDTF">2019-11-20T07:34:50Z</dcterms:created>
  <dcterms:modified xsi:type="dcterms:W3CDTF">2020-03-18T17:49:35Z</dcterms:modified>
</cp:coreProperties>
</file>