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70" r:id="rId4"/>
    <p:sldId id="269" r:id="rId5"/>
    <p:sldId id="271" r:id="rId6"/>
    <p:sldId id="27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sublimetext.com/download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웹을 이루는 가장 기초적인 구성 요소로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HTML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웹 페이지의 내용을 서술하고 정의하는 데 사용합니다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태그라는 개념으로 구분합니다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언어에서는 태그라는 문법적 특성으로 웹 화면의 요소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(element)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표현합니다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문법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마크업 언어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여는 태그와 닫는 태그의 한 쌍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태그는 중첩될 수 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793082B-F900-4AEB-8456-0663DD308B7E}"/>
              </a:ext>
            </a:extLst>
          </p:cNvPr>
          <p:cNvGrpSpPr/>
          <p:nvPr/>
        </p:nvGrpSpPr>
        <p:grpSpPr>
          <a:xfrm>
            <a:off x="5202878" y="4242604"/>
            <a:ext cx="6058681" cy="1724920"/>
            <a:chOff x="5074541" y="4450176"/>
            <a:chExt cx="6058681" cy="17249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4CC75CE-C498-4233-9069-FED8428E602C}"/>
                </a:ext>
              </a:extLst>
            </p:cNvPr>
            <p:cNvSpPr txBox="1"/>
            <p:nvPr/>
          </p:nvSpPr>
          <p:spPr>
            <a:xfrm>
              <a:off x="5325979" y="4789416"/>
              <a:ext cx="580724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/>
                <a:t>&lt;</a:t>
              </a:r>
              <a:r>
                <a:rPr lang="en-US" altLang="ko-KR" sz="4400" b="1"/>
                <a:t>html&gt;</a:t>
              </a:r>
              <a:r>
                <a:rPr lang="ko-KR" altLang="en-US" sz="4400" b="1" dirty="0"/>
                <a:t>내용</a:t>
              </a:r>
              <a:r>
                <a:rPr lang="en-US" altLang="ko-KR" sz="4400" b="1" dirty="0"/>
                <a:t>&lt;/html&gt;</a:t>
              </a:r>
              <a:endParaRPr lang="ko-KR" altLang="en-US" sz="44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E74ACA-7FF8-4578-9A95-3D729F3E37A1}"/>
                </a:ext>
              </a:extLst>
            </p:cNvPr>
            <p:cNvSpPr txBox="1"/>
            <p:nvPr/>
          </p:nvSpPr>
          <p:spPr>
            <a:xfrm>
              <a:off x="5074541" y="4450176"/>
              <a:ext cx="141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여는 태그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4563F1-8ED2-4D52-86ED-37360ED4456C}"/>
                </a:ext>
              </a:extLst>
            </p:cNvPr>
            <p:cNvSpPr txBox="1"/>
            <p:nvPr/>
          </p:nvSpPr>
          <p:spPr>
            <a:xfrm>
              <a:off x="8452301" y="4450176"/>
              <a:ext cx="141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닫는 태그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448383-2213-4299-BA86-AF0BDA7E5606}"/>
                </a:ext>
              </a:extLst>
            </p:cNvPr>
            <p:cNvSpPr txBox="1"/>
            <p:nvPr/>
          </p:nvSpPr>
          <p:spPr>
            <a:xfrm>
              <a:off x="7407206" y="5582551"/>
              <a:ext cx="141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콘텐츠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8F191E-FE6B-4F70-A5FD-F129A813EDEE}"/>
                </a:ext>
              </a:extLst>
            </p:cNvPr>
            <p:cNvSpPr txBox="1"/>
            <p:nvPr/>
          </p:nvSpPr>
          <p:spPr>
            <a:xfrm>
              <a:off x="5626488" y="5528765"/>
              <a:ext cx="14117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태그네임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태그타입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992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기본 구조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,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head,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body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태그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태그는 문서의 시작과 끝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head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태그는 문서의 메타 정보를 정의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body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 안에는 실제 사용자에게 보여질 화면을 구현</a:t>
            </a:r>
          </a:p>
        </p:txBody>
      </p:sp>
    </p:spTree>
    <p:extLst>
      <p:ext uri="{BB962C8B-B14F-4D97-AF65-F5344CB8AC3E}">
        <p14:creationId xmlns:p14="http://schemas.microsoft.com/office/powerpoint/2010/main" val="58614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편집 프로그램 설치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sublime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3: </a:t>
            </a:r>
            <a:r>
              <a:rPr lang="en-US" altLang="ko-KR" dirty="0">
                <a:hlinkClick r:id="rId5"/>
              </a:rPr>
              <a:t>https://www.sublimetext.com/download</a:t>
            </a:r>
            <a:endParaRPr lang="en-US" altLang="ko-KR" dirty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algn="l">
              <a:lnSpc>
                <a:spcPct val="150000"/>
              </a:lnSpc>
            </a:pPr>
            <a:r>
              <a:rPr lang="en-US" altLang="ko-KR" sz="2000" dirty="0" err="1"/>
              <a:t>brakets</a:t>
            </a:r>
            <a:r>
              <a:rPr lang="ko-KR" altLang="en-US" sz="2000" dirty="0"/>
              <a:t>이나</a:t>
            </a:r>
            <a:r>
              <a:rPr lang="en-US" altLang="ko-KR" sz="2000" dirty="0"/>
              <a:t>, visual studio code</a:t>
            </a:r>
            <a:r>
              <a:rPr lang="ko-KR" altLang="en-US" sz="2000" dirty="0"/>
              <a:t> 등의 다른 프로그램도 있습니다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60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크롬 개발자 도구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/>
              <a:t>구글 크롬 웹 브라우저 설치 후</a:t>
            </a:r>
            <a:endParaRPr lang="en-US" altLang="ko-KR" sz="2000" dirty="0"/>
          </a:p>
          <a:p>
            <a:pPr algn="l"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단축키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Ctrl+Shift+I</a:t>
            </a:r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678F3E-A814-4C69-A799-A3040A694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552" y="1638933"/>
            <a:ext cx="4754686" cy="427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8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189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Park Soon Yeong</cp:lastModifiedBy>
  <cp:revision>24</cp:revision>
  <dcterms:created xsi:type="dcterms:W3CDTF">2019-11-20T07:34:50Z</dcterms:created>
  <dcterms:modified xsi:type="dcterms:W3CDTF">2019-12-06T08:05:17Z</dcterms:modified>
</cp:coreProperties>
</file>