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70" r:id="rId4"/>
    <p:sldId id="27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리스트를 나열하는 태그들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어떠한 항목들을 구분해서 나열하고 싶을 때 사용하는 태그들입니다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개의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태그를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ol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ul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태그로 묶어서 사용합니다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lvl="1" algn="l">
              <a:lnSpc>
                <a:spcPct val="150000"/>
              </a:lnSpc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Ordered list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ol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algn="l">
              <a:lnSpc>
                <a:spcPct val="150000"/>
              </a:lnSpc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Unordered list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ul </a:t>
            </a:r>
          </a:p>
          <a:p>
            <a:pPr lvl="1" algn="l">
              <a:lnSpc>
                <a:spcPct val="150000"/>
              </a:lnSpc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List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item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태그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li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Ordered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태그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순서가 있는 항목들을 나열할 때 사용합니다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2" algn="l"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ol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  <a:p>
            <a:pPr lvl="2"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&lt;li&gt;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사과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&lt;/li&gt;</a:t>
            </a:r>
          </a:p>
          <a:p>
            <a:pPr lvl="2"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&lt;li&gt;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&lt;/li&gt;</a:t>
            </a:r>
          </a:p>
          <a:p>
            <a:pPr lvl="2"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&lt;li&gt;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오렌지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&lt;/li&gt;</a:t>
            </a:r>
          </a:p>
          <a:p>
            <a:pPr lvl="2"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&lt;/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ol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20E95F-6083-4943-8339-CE5C49315B4B}"/>
              </a:ext>
            </a:extLst>
          </p:cNvPr>
          <p:cNvSpPr/>
          <p:nvPr/>
        </p:nvSpPr>
        <p:spPr>
          <a:xfrm>
            <a:off x="6096000" y="3706407"/>
            <a:ext cx="4205056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사과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메론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오렌지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A8A85A82-F3E4-4564-AB37-9D4C30569A0B}"/>
              </a:ext>
            </a:extLst>
          </p:cNvPr>
          <p:cNvSpPr/>
          <p:nvPr/>
        </p:nvSpPr>
        <p:spPr>
          <a:xfrm>
            <a:off x="5106880" y="4223188"/>
            <a:ext cx="1120590" cy="384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2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Unordered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태그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순서가 정해지지 않은 항목들을 나열할 때 사용합니다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2" algn="l"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&lt;ul&gt;</a:t>
            </a:r>
          </a:p>
          <a:p>
            <a:pPr lvl="2"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&lt;li&gt;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사과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&lt;/li&gt;</a:t>
            </a:r>
          </a:p>
          <a:p>
            <a:pPr lvl="2"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&lt;li&gt;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&lt;/li&gt;</a:t>
            </a:r>
          </a:p>
          <a:p>
            <a:pPr lvl="2"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&lt;li&gt;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오렌지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&lt;/li&gt;</a:t>
            </a:r>
          </a:p>
          <a:p>
            <a:pPr lvl="2" algn="l">
              <a:lnSpc>
                <a:spcPct val="150000"/>
              </a:lnSpc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&lt;/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l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20E95F-6083-4943-8339-CE5C49315B4B}"/>
              </a:ext>
            </a:extLst>
          </p:cNvPr>
          <p:cNvSpPr/>
          <p:nvPr/>
        </p:nvSpPr>
        <p:spPr>
          <a:xfrm>
            <a:off x="6096000" y="3706407"/>
            <a:ext cx="4205056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사과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메론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오렌지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A8A85A82-F3E4-4564-AB37-9D4C30569A0B}"/>
              </a:ext>
            </a:extLst>
          </p:cNvPr>
          <p:cNvSpPr/>
          <p:nvPr/>
        </p:nvSpPr>
        <p:spPr>
          <a:xfrm>
            <a:off x="5106880" y="4223188"/>
            <a:ext cx="1120590" cy="384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69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159</Words>
  <Application>Microsoft Office PowerPoint</Application>
  <PresentationFormat>와이드스크린</PresentationFormat>
  <Paragraphs>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toss</cp:lastModifiedBy>
  <cp:revision>29</cp:revision>
  <dcterms:created xsi:type="dcterms:W3CDTF">2019-11-20T07:34:50Z</dcterms:created>
  <dcterms:modified xsi:type="dcterms:W3CDTF">2020-02-29T20:02:50Z</dcterms:modified>
</cp:coreProperties>
</file>