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70" r:id="rId4"/>
    <p:sldId id="279" r:id="rId5"/>
    <p:sldId id="282" r:id="rId6"/>
    <p:sldId id="280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요소의 두 형태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영역을 차지하는 형태에 따라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나뉨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</a:t>
            </a:r>
          </a:p>
          <a:p>
            <a:pPr lvl="2"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내용과 관계 없이 상위 요소의 너비에 맞게 너비를 차지함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 영역을 지정할 때 주로 사용됨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algn="l">
              <a:lnSpc>
                <a:spcPct val="150000"/>
              </a:lnSpc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</a:t>
            </a:r>
          </a:p>
          <a:p>
            <a:pPr lvl="2" algn="l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태그의 내용에 맞춰서 너비가 결정됨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레이아웃에 영향을 주지 않고 일부 내용에만 스타일이나 내용의 구분을 주고 싶을 때 사용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태그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(Tag)?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요소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(Element)?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문법적 규칙이자 코드를 의미하고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요소는 실제 웹 페이지 화면에 그려지는 구성 요소들을 의미함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보통은 하나의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HTML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태그가 웹 페이지의 요소에 일대일로 연결됨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A8A85A82-F3E4-4564-AB37-9D4C30569A0B}"/>
              </a:ext>
            </a:extLst>
          </p:cNvPr>
          <p:cNvSpPr/>
          <p:nvPr/>
        </p:nvSpPr>
        <p:spPr>
          <a:xfrm>
            <a:off x="4961964" y="4678767"/>
            <a:ext cx="1120590" cy="384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FD0AD-0A77-402B-8985-05290F9DFD17}"/>
              </a:ext>
            </a:extLst>
          </p:cNvPr>
          <p:cNvSpPr txBox="1"/>
          <p:nvPr/>
        </p:nvSpPr>
        <p:spPr>
          <a:xfrm>
            <a:off x="1525263" y="4686231"/>
            <a:ext cx="2916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&lt;h1&gt;</a:t>
            </a:r>
            <a:r>
              <a:rPr lang="ko-KR" altLang="en-US" sz="2000" dirty="0"/>
              <a:t>제목입니다</a:t>
            </a:r>
            <a:r>
              <a:rPr lang="en-US" altLang="ko-KR" sz="2000" dirty="0"/>
              <a:t>.&lt;/h1&gt;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4CC040-8E53-4819-B9DE-9142982F004D}"/>
              </a:ext>
            </a:extLst>
          </p:cNvPr>
          <p:cNvSpPr/>
          <p:nvPr/>
        </p:nvSpPr>
        <p:spPr>
          <a:xfrm>
            <a:off x="6770956" y="4640667"/>
            <a:ext cx="20746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/>
              <a:t>제목입니다</a:t>
            </a:r>
            <a:r>
              <a:rPr lang="en-US" altLang="ko-KR" sz="2800" b="1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9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Block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요소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레이아웃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얼개를 짜거나 구성을 나눌 때 자주 사용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요소에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스타일을 적용해서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화면의 레이아웃을 완성함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div: block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요소의 대표적인 태그로 아무 의미를 담지 않는 블록 요소로 아래의 블록 요소들의 상위 개념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section: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내용 구성이 들어갈 영역을 구분하는 블록 요소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article: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내용 구성이 반복될 때 구분하기 위한 블록 요소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 내용의 머리말의 영역을 구성하기 위한 블록 요소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footer: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 내용의 바닥글의 영역을 구성하기 위한 블록 요소 </a:t>
            </a:r>
            <a:endParaRPr lang="en-US" altLang="ko-KR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97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Section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VS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Article</a:t>
            </a:r>
            <a:endParaRPr lang="ko-KR" altLang="en-US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F0B934-51F8-4CC8-A242-4784984AD46F}"/>
              </a:ext>
            </a:extLst>
          </p:cNvPr>
          <p:cNvSpPr/>
          <p:nvPr/>
        </p:nvSpPr>
        <p:spPr>
          <a:xfrm>
            <a:off x="1346200" y="2387600"/>
            <a:ext cx="3784600" cy="3645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5BD6F9-34A6-4638-A73D-3A6C468CA8E7}"/>
              </a:ext>
            </a:extLst>
          </p:cNvPr>
          <p:cNvSpPr/>
          <p:nvPr/>
        </p:nvSpPr>
        <p:spPr>
          <a:xfrm>
            <a:off x="1485900" y="2540000"/>
            <a:ext cx="3530600" cy="836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인삿말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11861E-4EE9-4C5D-8FEA-20F0E2AADDC3}"/>
              </a:ext>
            </a:extLst>
          </p:cNvPr>
          <p:cNvSpPr/>
          <p:nvPr/>
        </p:nvSpPr>
        <p:spPr>
          <a:xfrm>
            <a:off x="1485900" y="3579172"/>
            <a:ext cx="3530600" cy="836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갤러리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B4BC2D-C011-4089-B5D2-BD1971C17A41}"/>
              </a:ext>
            </a:extLst>
          </p:cNvPr>
          <p:cNvSpPr/>
          <p:nvPr/>
        </p:nvSpPr>
        <p:spPr>
          <a:xfrm>
            <a:off x="1485900" y="4636423"/>
            <a:ext cx="3530600" cy="836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코멘트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FC381B-93D4-4740-B6EF-9CE0D137BC19}"/>
              </a:ext>
            </a:extLst>
          </p:cNvPr>
          <p:cNvSpPr/>
          <p:nvPr/>
        </p:nvSpPr>
        <p:spPr>
          <a:xfrm>
            <a:off x="7170269" y="2387599"/>
            <a:ext cx="3784600" cy="3645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4AC60A-D3A3-44E8-A925-7DDED68646D4}"/>
              </a:ext>
            </a:extLst>
          </p:cNvPr>
          <p:cNvSpPr/>
          <p:nvPr/>
        </p:nvSpPr>
        <p:spPr>
          <a:xfrm>
            <a:off x="7315200" y="2614781"/>
            <a:ext cx="1727200" cy="1411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</a:t>
            </a:r>
            <a:r>
              <a:rPr lang="en-US" altLang="ko-KR" dirty="0"/>
              <a:t> </a:t>
            </a:r>
            <a:r>
              <a:rPr lang="ko-KR" altLang="en-US" dirty="0"/>
              <a:t>본문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68134-E639-4ADB-8D68-7119047BF1CA}"/>
              </a:ext>
            </a:extLst>
          </p:cNvPr>
          <p:cNvSpPr/>
          <p:nvPr/>
        </p:nvSpPr>
        <p:spPr>
          <a:xfrm>
            <a:off x="9098918" y="2614781"/>
            <a:ext cx="1727200" cy="1411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 본문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F7923E-A712-410E-B199-71CA0AA0ED8C}"/>
              </a:ext>
            </a:extLst>
          </p:cNvPr>
          <p:cNvSpPr/>
          <p:nvPr/>
        </p:nvSpPr>
        <p:spPr>
          <a:xfrm>
            <a:off x="7315200" y="4258170"/>
            <a:ext cx="1727200" cy="1411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 본문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D9CDD1-7FCE-4E92-BAD6-6A38272E5F4C}"/>
              </a:ext>
            </a:extLst>
          </p:cNvPr>
          <p:cNvSpPr/>
          <p:nvPr/>
        </p:nvSpPr>
        <p:spPr>
          <a:xfrm>
            <a:off x="9098918" y="4258170"/>
            <a:ext cx="1727200" cy="1411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기사 본문</a:t>
            </a:r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86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Inline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요소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레이아웃에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영향을 미치지 않고 특정 내용을 강조하거나 구분하고 싶을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우리가 앞에서 배운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요소가 이에 속하고 대표적인 태그로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span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span: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아무 의미도 내포하지 않은 대표적인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CSS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스타일과 함께 특정 내용을 강조하거나 구분하고 싶을 때 사용합니다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07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인라인 요소의 사용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HTML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1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section, header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레이아웃 구성을 위한 태그들은 전부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대체해서 사용은 가능하지만 스크린리더 등의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Accessibility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고려해서 가능하면 의미를 내포하고 있는 태그를 사용할 것을 권장함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342900" indent="-342900" algn="l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CSS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스타일 중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display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속성을 이용하면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기존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요소를 위한 태그도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요소로 바꿔서 보여지게 할 수 있고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span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inline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block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요소로 표현하는 것도 가능함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하지만 가능하면 기본 형태에 맞게 사용하는 걸 권장함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84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380</Words>
  <Application>Microsoft Office PowerPoint</Application>
  <PresentationFormat>와이드스크린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34</cp:revision>
  <dcterms:created xsi:type="dcterms:W3CDTF">2019-11-20T07:34:50Z</dcterms:created>
  <dcterms:modified xsi:type="dcterms:W3CDTF">2020-03-02T00:20:31Z</dcterms:modified>
</cp:coreProperties>
</file>