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70" r:id="rId4"/>
    <p:sldId id="283" r:id="rId5"/>
    <p:sldId id="284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C2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1550" y="6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8EC3C-AE03-4FDE-B88E-0F50BEAF4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DDF5BB-17E0-4F38-A28C-BDA183BC7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6F1653-2202-4AE8-9B82-C7D805422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B0EBB6-154E-4021-8E6D-13A397FA9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3547B4-6BE2-4CB8-93CD-5B0705DE0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689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5D1EB7-1045-4759-A0E3-18E82939A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BD7E05-626D-40D6-B631-9ECF59191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E020B-BB22-40BC-88D5-BB1E18118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17DC04-ADF1-4C11-A24A-3B96D8585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A4B2A9-9008-4D68-A9BD-A914FADA3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47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9499C0-3A31-4386-8ED4-B09DAFB18C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6A77D5-779A-41DF-86AD-8B7EE39DA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C45F1C-C922-4BE2-AC90-5551226E0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55DCFA-3C9E-4A25-B853-71988850A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466E37-31FF-4EC7-82F0-49BE0970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695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69CB4-5B18-407B-857F-1932DD9D2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0F2F28-E8FF-4E02-B801-BC830535B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6158BC-1F4E-45C4-80BA-C80E76F60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F43996-23A6-4E91-93BA-CD3B5D1EC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72EB84-238E-4DB8-9E8B-637006872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652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EB17A-AC24-4C42-8945-14CEAFA2D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2C7A64-243A-492E-B05C-3C9B85B9C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46F34B-57F9-44C3-BF1F-3B61830EF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BF7DD3-9A5C-43C6-967A-8EBA95463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2DDEA9-108E-4123-A176-5F860A12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683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B7A77-0F06-40CC-8F28-1D07FC8BF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2D6707-4B76-4EB7-8FAD-60313528E7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E454AA-48BA-4AC4-A3C6-F76FEF6DC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AB9D71-2754-4732-8BDF-6CD27E66B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879C49-1600-43BE-92EB-5CA994B3A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8447C8-D3F5-45A1-9799-9E907B41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92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439A4-C8ED-4140-89B1-B5DD075BE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CEBF1C-E246-428A-BA5A-8BE58AE92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C762B7-5781-4577-AAC0-D24AB624C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9C8E95-7186-43FC-9719-34FD38F65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59F489-EBE9-42EE-A251-98E5396C3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9F346B-1620-47A8-8D0E-162FA603F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F8F6B1-D015-48C6-ADD3-F0BCEF994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5538E-2470-4ED0-B2B7-2DB4CA64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846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FC333-5DE3-44A7-85E2-BBDB4F38A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5DE453-F28C-4FC5-8076-04D295A76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3EAD45-C955-4463-B108-656288983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1B2183-E42D-4CEE-B710-ABECAAF56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311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5792F1-9BCF-4D60-9F66-0B54EC605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295138-18AB-4E61-A8DF-99BE6EBC4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FFFE2B-515A-4AD6-BA91-14F6B257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62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41BC9-6D04-4DA4-8F57-5259D1661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D774A3-A2F4-4AEF-B174-0BF629974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7E9539-0278-41A5-B786-D9860ED2A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BEDDA0-60C6-46CE-B588-42705DB3D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8E66C3-590A-483F-AA22-9C5ACB5F2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569ECE-EA48-445B-B5D6-22E097FD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06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29531-7F5F-4067-8212-48198839F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626E37-9230-4F83-AC63-EB8CBE426D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E8E98E-E625-4991-A9BE-7288B7DAD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1E96EA-7CAD-48E8-AA37-1D6077DA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A65220-4FBF-49E9-8EDA-AB98444DC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48D41D-E821-4456-B908-54E0275DF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924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4BF749-7BED-428E-8D61-645E8E475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088DA3-6472-4452-B744-731A7A882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58727E-F799-40F0-8D88-5C3E237E1C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C4DAD-1540-4B32-B7DA-CDEE949E40A9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B5FDF0-E15F-45CB-84B9-AC89DC832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E83525-4B73-48DD-9996-B01CDEF90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128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6706" y="2793530"/>
            <a:ext cx="4312024" cy="1655762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ko-KR" altLang="en-US" sz="5400" dirty="0">
                <a:solidFill>
                  <a:srgbClr val="2EC27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프로그래밍</a:t>
            </a:r>
            <a:endParaRPr lang="en-US" altLang="ko-KR" sz="5400" dirty="0">
              <a:solidFill>
                <a:srgbClr val="2EC27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l">
              <a:lnSpc>
                <a:spcPct val="70000"/>
              </a:lnSpc>
            </a:pPr>
            <a:r>
              <a:rPr lang="ko-KR" altLang="en-US" sz="5400" dirty="0">
                <a:solidFill>
                  <a:srgbClr val="2EC27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시작하기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5916706" y="4269670"/>
            <a:ext cx="3388659" cy="43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웹 입문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30A9FBB-CA82-46B0-9A02-5848EB969C4D}"/>
              </a:ext>
            </a:extLst>
          </p:cNvPr>
          <p:cNvSpPr/>
          <p:nvPr/>
        </p:nvSpPr>
        <p:spPr>
          <a:xfrm>
            <a:off x="6042214" y="2375399"/>
            <a:ext cx="1488139" cy="253973"/>
          </a:xfrm>
          <a:prstGeom prst="roundRect">
            <a:avLst/>
          </a:prstGeom>
          <a:solidFill>
            <a:srgbClr val="2EC2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4366E702-C553-40D0-90A1-A5203CE16537}"/>
              </a:ext>
            </a:extLst>
          </p:cNvPr>
          <p:cNvSpPr txBox="1">
            <a:spLocks/>
          </p:cNvSpPr>
          <p:nvPr/>
        </p:nvSpPr>
        <p:spPr>
          <a:xfrm>
            <a:off x="6042214" y="2444648"/>
            <a:ext cx="1730188" cy="2178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14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Inflearn</a:t>
            </a:r>
            <a:r>
              <a:rPr lang="en-US" altLang="ko-KR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Original</a:t>
            </a:r>
            <a:endParaRPr lang="ko-KR" altLang="en-US" sz="1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E9940F7-1604-4DAF-B30B-F04322A37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906" y="2097449"/>
            <a:ext cx="2617695" cy="263657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285129" y="6490447"/>
            <a:ext cx="3657087" cy="341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75474E1-84EC-4793-A837-FC1DA7D0C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313" y="6490447"/>
            <a:ext cx="3742903" cy="32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548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하이퍼미디어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1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4507ECA6-AD06-4C30-A536-DD4754E9E33E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페이지의 내의 미디어를 통해 다른 연관 정보로 넘어갈 수 있게 하는 연결고리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즉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링크를 의미함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1897A52-23CD-47CF-96D8-8318119C38D3}"/>
              </a:ext>
            </a:extLst>
          </p:cNvPr>
          <p:cNvSpPr/>
          <p:nvPr/>
        </p:nvSpPr>
        <p:spPr>
          <a:xfrm>
            <a:off x="5895042" y="3320391"/>
            <a:ext cx="2413000" cy="28091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DC00F6-0FCE-420D-83AE-83ACBDA289A9}"/>
              </a:ext>
            </a:extLst>
          </p:cNvPr>
          <p:cNvSpPr txBox="1"/>
          <p:nvPr/>
        </p:nvSpPr>
        <p:spPr>
          <a:xfrm>
            <a:off x="6045200" y="3524399"/>
            <a:ext cx="172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세종대왕</a:t>
            </a:r>
            <a:r>
              <a:rPr lang="en-US" altLang="ko-KR" sz="1600" dirty="0"/>
              <a:t>, </a:t>
            </a:r>
            <a:r>
              <a:rPr lang="ko-KR" altLang="en-US" sz="1600" b="1" u="sng" dirty="0">
                <a:solidFill>
                  <a:schemeClr val="accent5"/>
                </a:solidFill>
              </a:rPr>
              <a:t>한글</a:t>
            </a:r>
            <a:r>
              <a:rPr lang="ko-KR" altLang="en-US" sz="1600" dirty="0"/>
              <a:t>을 만들다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8" name="사각형: 빗면 7">
            <a:extLst>
              <a:ext uri="{FF2B5EF4-FFF2-40B4-BE49-F238E27FC236}">
                <a16:creationId xmlns:a16="http://schemas.microsoft.com/office/drawing/2014/main" id="{9BE31DAB-1E1E-478A-8FD2-0995CF53EB16}"/>
              </a:ext>
            </a:extLst>
          </p:cNvPr>
          <p:cNvSpPr/>
          <p:nvPr/>
        </p:nvSpPr>
        <p:spPr>
          <a:xfrm>
            <a:off x="6108700" y="4305878"/>
            <a:ext cx="1282700" cy="838200"/>
          </a:xfrm>
          <a:prstGeom prst="beve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5C754E2E-F8F5-463F-BA71-CF8943FEE187}"/>
              </a:ext>
            </a:extLst>
          </p:cNvPr>
          <p:cNvSpPr/>
          <p:nvPr/>
        </p:nvSpPr>
        <p:spPr>
          <a:xfrm>
            <a:off x="7772400" y="3470429"/>
            <a:ext cx="1460500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</a:t>
            </a:r>
            <a:r>
              <a:rPr lang="ko-KR" altLang="en-US" sz="1400" dirty="0">
                <a:solidFill>
                  <a:schemeClr val="tx1"/>
                </a:solidFill>
              </a:rPr>
              <a:t>한글</a:t>
            </a:r>
            <a:r>
              <a:rPr lang="en-US" altLang="ko-KR" sz="1400" dirty="0">
                <a:solidFill>
                  <a:schemeClr val="tx1"/>
                </a:solidFill>
              </a:rPr>
              <a:t>’ </a:t>
            </a:r>
            <a:r>
              <a:rPr lang="ko-KR" altLang="en-US" sz="1400" dirty="0">
                <a:solidFill>
                  <a:schemeClr val="tx1"/>
                </a:solidFill>
              </a:rPr>
              <a:t>클릭</a:t>
            </a: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11B666BA-6AA6-4504-957C-603553D016D2}"/>
              </a:ext>
            </a:extLst>
          </p:cNvPr>
          <p:cNvSpPr/>
          <p:nvPr/>
        </p:nvSpPr>
        <p:spPr>
          <a:xfrm>
            <a:off x="7772400" y="4557681"/>
            <a:ext cx="1460500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이미지 클릭</a:t>
            </a:r>
          </a:p>
        </p:txBody>
      </p:sp>
    </p:spTree>
    <p:extLst>
      <p:ext uri="{BB962C8B-B14F-4D97-AF65-F5344CB8AC3E}">
        <p14:creationId xmlns:p14="http://schemas.microsoft.com/office/powerpoint/2010/main" val="2481576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a(anchor) 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태그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1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4507ECA6-AD06-4C30-A536-DD4754E9E33E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특정 내용에 링크를 생성할 때 사용합니다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href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(hyper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reference)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속성으로 이동할 리소스를 지정합니다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이동할 리소스는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URL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 같은 웹 페이지 주소나 미디어의 주소가 됩니다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 </a:t>
            </a: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A8A85A82-F3E4-4564-AB37-9D4C30569A0B}"/>
              </a:ext>
            </a:extLst>
          </p:cNvPr>
          <p:cNvSpPr/>
          <p:nvPr/>
        </p:nvSpPr>
        <p:spPr>
          <a:xfrm>
            <a:off x="5567082" y="3938906"/>
            <a:ext cx="1120590" cy="384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BFD0AD-0A77-402B-8985-05290F9DFD17}"/>
              </a:ext>
            </a:extLst>
          </p:cNvPr>
          <p:cNvSpPr txBox="1"/>
          <p:nvPr/>
        </p:nvSpPr>
        <p:spPr>
          <a:xfrm>
            <a:off x="2045216" y="3863896"/>
            <a:ext cx="2916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&lt;a </a:t>
            </a:r>
            <a:r>
              <a:rPr lang="en-US" altLang="ko-KR" sz="2000" dirty="0" err="1"/>
              <a:t>href</a:t>
            </a:r>
            <a:r>
              <a:rPr lang="en-US" altLang="ko-KR" sz="2000" dirty="0"/>
              <a:t>=“</a:t>
            </a:r>
            <a:r>
              <a:rPr lang="ko-KR" altLang="en-US" sz="2000" dirty="0"/>
              <a:t>이동할 </a:t>
            </a:r>
            <a:r>
              <a:rPr lang="en-US" altLang="ko-KR" sz="2000" dirty="0" err="1"/>
              <a:t>url</a:t>
            </a:r>
            <a:r>
              <a:rPr lang="en-US" altLang="ko-KR" sz="2000" dirty="0"/>
              <a:t>”&gt;</a:t>
            </a:r>
            <a:r>
              <a:rPr lang="ko-KR" altLang="en-US" sz="2000" dirty="0"/>
              <a:t>페이지 이동</a:t>
            </a:r>
            <a:r>
              <a:rPr lang="en-US" altLang="ko-KR" sz="2000" dirty="0"/>
              <a:t>&lt;/a&gt;</a:t>
            </a:r>
            <a:endParaRPr lang="ko-KR" altLang="en-US" sz="2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94CC040-8E53-4819-B9DE-9142982F004D}"/>
              </a:ext>
            </a:extLst>
          </p:cNvPr>
          <p:cNvSpPr/>
          <p:nvPr/>
        </p:nvSpPr>
        <p:spPr>
          <a:xfrm>
            <a:off x="7159167" y="3938906"/>
            <a:ext cx="15568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u="sng" dirty="0">
                <a:solidFill>
                  <a:schemeClr val="accent5"/>
                </a:solidFill>
              </a:rPr>
              <a:t>페이지 이동</a:t>
            </a:r>
          </a:p>
        </p:txBody>
      </p:sp>
    </p:spTree>
    <p:extLst>
      <p:ext uri="{BB962C8B-B14F-4D97-AF65-F5344CB8AC3E}">
        <p14:creationId xmlns:p14="http://schemas.microsoft.com/office/powerpoint/2010/main" val="1489922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img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(image) 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태그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1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4507ECA6-AD06-4C30-A536-DD4754E9E33E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이미지를 삽입할 때 사용합니다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src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(source)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속성으로 이미지의 주소를 지정하면 해당 이미지가 표시됩니다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홀태그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형식으로 사용됩니다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A8A85A82-F3E4-4564-AB37-9D4C30569A0B}"/>
              </a:ext>
            </a:extLst>
          </p:cNvPr>
          <p:cNvSpPr/>
          <p:nvPr/>
        </p:nvSpPr>
        <p:spPr>
          <a:xfrm>
            <a:off x="5567082" y="3938906"/>
            <a:ext cx="1120590" cy="384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BFD0AD-0A77-402B-8985-05290F9DFD17}"/>
              </a:ext>
            </a:extLst>
          </p:cNvPr>
          <p:cNvSpPr txBox="1"/>
          <p:nvPr/>
        </p:nvSpPr>
        <p:spPr>
          <a:xfrm>
            <a:off x="2045216" y="3863896"/>
            <a:ext cx="2916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&lt;</a:t>
            </a:r>
            <a:r>
              <a:rPr lang="en-US" altLang="ko-KR" sz="2000" dirty="0" err="1"/>
              <a:t>img</a:t>
            </a:r>
            <a:r>
              <a:rPr lang="en-US" altLang="ko-KR" sz="2000" dirty="0"/>
              <a:t> </a:t>
            </a:r>
            <a:r>
              <a:rPr lang="en-US" altLang="ko-KR" sz="2000" dirty="0" err="1"/>
              <a:t>src</a:t>
            </a:r>
            <a:r>
              <a:rPr lang="en-US" altLang="ko-KR" sz="2000" dirty="0"/>
              <a:t>=“</a:t>
            </a:r>
            <a:r>
              <a:rPr lang="ko-KR" altLang="en-US" sz="2000" dirty="0"/>
              <a:t>표시될 이미지 주소“</a:t>
            </a:r>
            <a:r>
              <a:rPr lang="en-US" altLang="ko-KR" sz="2000" dirty="0"/>
              <a:t>/&gt;</a:t>
            </a:r>
            <a:endParaRPr lang="ko-KR" altLang="en-US" sz="2000" dirty="0"/>
          </a:p>
        </p:txBody>
      </p:sp>
      <p:sp>
        <p:nvSpPr>
          <p:cNvPr id="16" name="사각형: 빗면 15">
            <a:extLst>
              <a:ext uri="{FF2B5EF4-FFF2-40B4-BE49-F238E27FC236}">
                <a16:creationId xmlns:a16="http://schemas.microsoft.com/office/drawing/2014/main" id="{CEE5BECE-2BCC-4140-BF78-82A730A40BA1}"/>
              </a:ext>
            </a:extLst>
          </p:cNvPr>
          <p:cNvSpPr/>
          <p:nvPr/>
        </p:nvSpPr>
        <p:spPr>
          <a:xfrm>
            <a:off x="7727579" y="3711936"/>
            <a:ext cx="1282700" cy="838200"/>
          </a:xfrm>
          <a:prstGeom prst="beve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</a:t>
            </a:r>
          </a:p>
        </p:txBody>
      </p:sp>
    </p:spTree>
    <p:extLst>
      <p:ext uri="{BB962C8B-B14F-4D97-AF65-F5344CB8AC3E}">
        <p14:creationId xmlns:p14="http://schemas.microsoft.com/office/powerpoint/2010/main" val="1872787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embed 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태그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1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4507ECA6-AD06-4C30-A536-DD4754E9E33E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외부 콘텐츠를 삽입할 때 사용됩니다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보통 유튜브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플래시와 같은 외부 미디어 객체를 웹 사이트에 포함시키고 싶을 때 사용합니다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BFD0AD-0A77-402B-8985-05290F9DFD17}"/>
              </a:ext>
            </a:extLst>
          </p:cNvPr>
          <p:cNvSpPr txBox="1"/>
          <p:nvPr/>
        </p:nvSpPr>
        <p:spPr>
          <a:xfrm>
            <a:off x="2946916" y="4123112"/>
            <a:ext cx="6552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&lt;embed </a:t>
            </a:r>
            <a:r>
              <a:rPr lang="en-US" altLang="ko-KR" sz="2000" dirty="0" err="1"/>
              <a:t>src</a:t>
            </a:r>
            <a:r>
              <a:rPr lang="en-US" altLang="ko-KR" sz="2000" dirty="0"/>
              <a:t>=“</a:t>
            </a:r>
            <a:r>
              <a:rPr lang="ko-KR" altLang="en-US" sz="2000" dirty="0"/>
              <a:t>객체의 주소“</a:t>
            </a:r>
            <a:r>
              <a:rPr lang="en-US" altLang="ko-KR" sz="2000" dirty="0"/>
              <a:t>/&gt;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31483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188</Words>
  <Application>Microsoft Office PowerPoint</Application>
  <PresentationFormat>와이드스크린</PresentationFormat>
  <Paragraphs>35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나눔스퀘어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인프런</dc:creator>
  <cp:lastModifiedBy>toss</cp:lastModifiedBy>
  <cp:revision>36</cp:revision>
  <dcterms:created xsi:type="dcterms:W3CDTF">2019-11-20T07:34:50Z</dcterms:created>
  <dcterms:modified xsi:type="dcterms:W3CDTF">2020-03-02T00:37:10Z</dcterms:modified>
</cp:coreProperties>
</file>