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85" r:id="rId4"/>
    <p:sldId id="286" r:id="rId5"/>
    <p:sldId id="287" r:id="rId6"/>
    <p:sldId id="288" r:id="rId7"/>
    <p:sldId id="289" r:id="rId8"/>
    <p:sldId id="29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 작성하기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표를 그리기 위해서는 여러 태그를 조합해서 코드를 작성해야 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table: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표의 시작과 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표의 하나의 행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th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td: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표의 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 태그의 전체 구조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B73291B5-3FF7-468B-9F1C-45F22636D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2165"/>
              </p:ext>
            </p:extLst>
          </p:nvPr>
        </p:nvGraphicFramePr>
        <p:xfrm>
          <a:off x="3454399" y="2850101"/>
          <a:ext cx="5295900" cy="2040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105398015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96474946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400294210"/>
                    </a:ext>
                  </a:extLst>
                </a:gridCol>
              </a:tblGrid>
              <a:tr h="5102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48736"/>
                  </a:ext>
                </a:extLst>
              </a:tr>
              <a:tr h="51021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23878"/>
                  </a:ext>
                </a:extLst>
              </a:tr>
              <a:tr h="51021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16060"/>
                  </a:ext>
                </a:extLst>
              </a:tr>
              <a:tr h="5102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382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06C11F-CDF6-4761-B467-3FBB05218030}"/>
              </a:ext>
            </a:extLst>
          </p:cNvPr>
          <p:cNvSpPr txBox="1"/>
          <p:nvPr/>
        </p:nvSpPr>
        <p:spPr>
          <a:xfrm>
            <a:off x="4975786" y="2473025"/>
            <a:ext cx="22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&lt;table&gt;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0E08E6-936F-453C-99D0-7A2CEF44EDD7}"/>
              </a:ext>
            </a:extLst>
          </p:cNvPr>
          <p:cNvSpPr txBox="1"/>
          <p:nvPr/>
        </p:nvSpPr>
        <p:spPr>
          <a:xfrm>
            <a:off x="4989232" y="4936222"/>
            <a:ext cx="22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&lt;/table&gt;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A0D890-B1A4-4844-841B-AA254E41A1EC}"/>
              </a:ext>
            </a:extLst>
          </p:cNvPr>
          <p:cNvSpPr txBox="1"/>
          <p:nvPr/>
        </p:nvSpPr>
        <p:spPr>
          <a:xfrm>
            <a:off x="2706874" y="2837404"/>
            <a:ext cx="699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&lt;tr&gt;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844592-2D7B-47C5-8C10-2EFE2EAA256A}"/>
              </a:ext>
            </a:extLst>
          </p:cNvPr>
          <p:cNvSpPr txBox="1"/>
          <p:nvPr/>
        </p:nvSpPr>
        <p:spPr>
          <a:xfrm>
            <a:off x="8785644" y="2837404"/>
            <a:ext cx="9044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&lt;/tr&gt;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9510EF-06B2-4B94-AA14-EF545F37713F}"/>
              </a:ext>
            </a:extLst>
          </p:cNvPr>
          <p:cNvSpPr txBox="1"/>
          <p:nvPr/>
        </p:nvSpPr>
        <p:spPr>
          <a:xfrm>
            <a:off x="2706874" y="3345975"/>
            <a:ext cx="699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&lt;tr&gt;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51D8D4-3659-44CA-BB51-0982E31D6910}"/>
              </a:ext>
            </a:extLst>
          </p:cNvPr>
          <p:cNvSpPr txBox="1"/>
          <p:nvPr/>
        </p:nvSpPr>
        <p:spPr>
          <a:xfrm>
            <a:off x="8785644" y="3345975"/>
            <a:ext cx="9044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&lt;/tr&gt;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6333D3-C427-4612-B34B-75354B100E06}"/>
              </a:ext>
            </a:extLst>
          </p:cNvPr>
          <p:cNvSpPr txBox="1"/>
          <p:nvPr/>
        </p:nvSpPr>
        <p:spPr>
          <a:xfrm>
            <a:off x="2706874" y="3843159"/>
            <a:ext cx="699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&lt;tr&gt;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FCAA13-F3F2-4247-87F3-A9DF56B7E23B}"/>
              </a:ext>
            </a:extLst>
          </p:cNvPr>
          <p:cNvSpPr txBox="1"/>
          <p:nvPr/>
        </p:nvSpPr>
        <p:spPr>
          <a:xfrm>
            <a:off x="8785644" y="3843159"/>
            <a:ext cx="9044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&lt;/tr&gt;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8461F5-608C-47F8-8577-CFA3A26F4870}"/>
              </a:ext>
            </a:extLst>
          </p:cNvPr>
          <p:cNvSpPr txBox="1"/>
          <p:nvPr/>
        </p:nvSpPr>
        <p:spPr>
          <a:xfrm>
            <a:off x="2706874" y="4388947"/>
            <a:ext cx="699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&lt;tr&gt;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F98FAF-1268-413E-B626-A6E62AFA2739}"/>
              </a:ext>
            </a:extLst>
          </p:cNvPr>
          <p:cNvSpPr txBox="1"/>
          <p:nvPr/>
        </p:nvSpPr>
        <p:spPr>
          <a:xfrm>
            <a:off x="8785644" y="4388947"/>
            <a:ext cx="9044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&lt;/tr&gt;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394760-3C6B-4552-A2C1-A6373F7597AE}"/>
              </a:ext>
            </a:extLst>
          </p:cNvPr>
          <p:cNvSpPr txBox="1"/>
          <p:nvPr/>
        </p:nvSpPr>
        <p:spPr>
          <a:xfrm>
            <a:off x="3441700" y="2865119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EF7F03-17FC-4E00-99A0-5C5EB1A34911}"/>
              </a:ext>
            </a:extLst>
          </p:cNvPr>
          <p:cNvSpPr txBox="1"/>
          <p:nvPr/>
        </p:nvSpPr>
        <p:spPr>
          <a:xfrm>
            <a:off x="4380656" y="2865119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A1D86F-E1E8-4DDF-BE4E-CA12E71FCC42}"/>
              </a:ext>
            </a:extLst>
          </p:cNvPr>
          <p:cNvSpPr txBox="1"/>
          <p:nvPr/>
        </p:nvSpPr>
        <p:spPr>
          <a:xfrm>
            <a:off x="3441700" y="3392309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2AA57-7843-448D-B4F8-584E7D4B5134}"/>
              </a:ext>
            </a:extLst>
          </p:cNvPr>
          <p:cNvSpPr txBox="1"/>
          <p:nvPr/>
        </p:nvSpPr>
        <p:spPr>
          <a:xfrm>
            <a:off x="4380656" y="3392309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9979A0-5C22-488B-A549-F9B2D7CE070C}"/>
              </a:ext>
            </a:extLst>
          </p:cNvPr>
          <p:cNvSpPr txBox="1"/>
          <p:nvPr/>
        </p:nvSpPr>
        <p:spPr>
          <a:xfrm>
            <a:off x="3441700" y="3899222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757238-C86F-4558-A0EB-CB635A483BE4}"/>
              </a:ext>
            </a:extLst>
          </p:cNvPr>
          <p:cNvSpPr txBox="1"/>
          <p:nvPr/>
        </p:nvSpPr>
        <p:spPr>
          <a:xfrm>
            <a:off x="4380656" y="3899222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04D13D-B06C-43FE-B916-83FA8F0B1945}"/>
              </a:ext>
            </a:extLst>
          </p:cNvPr>
          <p:cNvSpPr txBox="1"/>
          <p:nvPr/>
        </p:nvSpPr>
        <p:spPr>
          <a:xfrm>
            <a:off x="3441700" y="4417722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2DF522-89D1-46CD-A293-A3AE56DD0092}"/>
              </a:ext>
            </a:extLst>
          </p:cNvPr>
          <p:cNvSpPr txBox="1"/>
          <p:nvPr/>
        </p:nvSpPr>
        <p:spPr>
          <a:xfrm>
            <a:off x="4380656" y="4417722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3D111E-0D48-47CF-8147-5C786ACDADF9}"/>
              </a:ext>
            </a:extLst>
          </p:cNvPr>
          <p:cNvSpPr txBox="1"/>
          <p:nvPr/>
        </p:nvSpPr>
        <p:spPr>
          <a:xfrm>
            <a:off x="5170811" y="2865119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08E69A-07D6-4E2A-BD76-B16C153B7196}"/>
              </a:ext>
            </a:extLst>
          </p:cNvPr>
          <p:cNvSpPr txBox="1"/>
          <p:nvPr/>
        </p:nvSpPr>
        <p:spPr>
          <a:xfrm>
            <a:off x="6109767" y="2865119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D4AA9C-D974-405B-BBFF-7D2CEF33F0A1}"/>
              </a:ext>
            </a:extLst>
          </p:cNvPr>
          <p:cNvSpPr txBox="1"/>
          <p:nvPr/>
        </p:nvSpPr>
        <p:spPr>
          <a:xfrm>
            <a:off x="5170811" y="3392309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43E9C4-A386-40EC-A7DF-C585402150AA}"/>
              </a:ext>
            </a:extLst>
          </p:cNvPr>
          <p:cNvSpPr txBox="1"/>
          <p:nvPr/>
        </p:nvSpPr>
        <p:spPr>
          <a:xfrm>
            <a:off x="6109767" y="3392309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5049EF-A4C1-4352-9C1A-03B9B7212905}"/>
              </a:ext>
            </a:extLst>
          </p:cNvPr>
          <p:cNvSpPr txBox="1"/>
          <p:nvPr/>
        </p:nvSpPr>
        <p:spPr>
          <a:xfrm>
            <a:off x="5170811" y="3899222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F72A25-7432-476B-9696-D384CDA1DCCB}"/>
              </a:ext>
            </a:extLst>
          </p:cNvPr>
          <p:cNvSpPr txBox="1"/>
          <p:nvPr/>
        </p:nvSpPr>
        <p:spPr>
          <a:xfrm>
            <a:off x="6109767" y="3899222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FD411B-1324-4ACC-9DFD-228341B785BE}"/>
              </a:ext>
            </a:extLst>
          </p:cNvPr>
          <p:cNvSpPr txBox="1"/>
          <p:nvPr/>
        </p:nvSpPr>
        <p:spPr>
          <a:xfrm>
            <a:off x="5170811" y="4417722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5C0978-EFD1-4730-BEF5-BA3E682C82B8}"/>
              </a:ext>
            </a:extLst>
          </p:cNvPr>
          <p:cNvSpPr txBox="1"/>
          <p:nvPr/>
        </p:nvSpPr>
        <p:spPr>
          <a:xfrm>
            <a:off x="6109767" y="4417722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7E6F89-0FD6-4A23-BF88-9BEBAFA62BD0}"/>
              </a:ext>
            </a:extLst>
          </p:cNvPr>
          <p:cNvSpPr txBox="1"/>
          <p:nvPr/>
        </p:nvSpPr>
        <p:spPr>
          <a:xfrm>
            <a:off x="6940478" y="2865119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6B1F52-1E57-4DBF-9598-F3D26D56BC29}"/>
              </a:ext>
            </a:extLst>
          </p:cNvPr>
          <p:cNvSpPr txBox="1"/>
          <p:nvPr/>
        </p:nvSpPr>
        <p:spPr>
          <a:xfrm>
            <a:off x="7879434" y="2865119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F2A6A2-7188-456F-A154-93F3273693B6}"/>
              </a:ext>
            </a:extLst>
          </p:cNvPr>
          <p:cNvSpPr txBox="1"/>
          <p:nvPr/>
        </p:nvSpPr>
        <p:spPr>
          <a:xfrm>
            <a:off x="6940478" y="3392309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D0AF30-0492-4ECD-8F66-951CC742596A}"/>
              </a:ext>
            </a:extLst>
          </p:cNvPr>
          <p:cNvSpPr txBox="1"/>
          <p:nvPr/>
        </p:nvSpPr>
        <p:spPr>
          <a:xfrm>
            <a:off x="7879434" y="3392309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13C984-ABF6-4696-936D-A90395B5F0C9}"/>
              </a:ext>
            </a:extLst>
          </p:cNvPr>
          <p:cNvSpPr txBox="1"/>
          <p:nvPr/>
        </p:nvSpPr>
        <p:spPr>
          <a:xfrm>
            <a:off x="6940478" y="3899222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2F254B-9982-4B25-9F13-E3CCF9062A63}"/>
              </a:ext>
            </a:extLst>
          </p:cNvPr>
          <p:cNvSpPr txBox="1"/>
          <p:nvPr/>
        </p:nvSpPr>
        <p:spPr>
          <a:xfrm>
            <a:off x="7879434" y="3899222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FE4249-CB59-446E-B1C3-F1F2139FDE2E}"/>
              </a:ext>
            </a:extLst>
          </p:cNvPr>
          <p:cNvSpPr txBox="1"/>
          <p:nvPr/>
        </p:nvSpPr>
        <p:spPr>
          <a:xfrm>
            <a:off x="6940478" y="4417722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29296-E43B-4CB8-B5FB-BB94BC66426D}"/>
              </a:ext>
            </a:extLst>
          </p:cNvPr>
          <p:cNvSpPr txBox="1"/>
          <p:nvPr/>
        </p:nvSpPr>
        <p:spPr>
          <a:xfrm>
            <a:off x="7879434" y="4417722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16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 태그의 전체 구조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graphicFrame>
        <p:nvGraphicFramePr>
          <p:cNvPr id="63" name="표 5">
            <a:extLst>
              <a:ext uri="{FF2B5EF4-FFF2-40B4-BE49-F238E27FC236}">
                <a16:creationId xmlns:a16="http://schemas.microsoft.com/office/drawing/2014/main" id="{9C603672-24BF-4543-AAFC-1490AF4B3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30646"/>
              </p:ext>
            </p:extLst>
          </p:nvPr>
        </p:nvGraphicFramePr>
        <p:xfrm>
          <a:off x="3454399" y="2850101"/>
          <a:ext cx="5295900" cy="2040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105398015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96474946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400294210"/>
                    </a:ext>
                  </a:extLst>
                </a:gridCol>
              </a:tblGrid>
              <a:tr h="5102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48736"/>
                  </a:ext>
                </a:extLst>
              </a:tr>
              <a:tr h="51021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23878"/>
                  </a:ext>
                </a:extLst>
              </a:tr>
              <a:tr h="51021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16060"/>
                  </a:ext>
                </a:extLst>
              </a:tr>
              <a:tr h="5102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38209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B1C54335-DB4D-4009-B54C-BB926DA661EA}"/>
              </a:ext>
            </a:extLst>
          </p:cNvPr>
          <p:cNvSpPr txBox="1"/>
          <p:nvPr/>
        </p:nvSpPr>
        <p:spPr>
          <a:xfrm>
            <a:off x="4975786" y="2473025"/>
            <a:ext cx="22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&lt;table&gt;</a:t>
            </a:r>
            <a:endParaRPr lang="ko-KR" alt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F2AAEC-7EEE-4939-BBC4-441420C356B0}"/>
              </a:ext>
            </a:extLst>
          </p:cNvPr>
          <p:cNvSpPr txBox="1"/>
          <p:nvPr/>
        </p:nvSpPr>
        <p:spPr>
          <a:xfrm>
            <a:off x="4989232" y="4936222"/>
            <a:ext cx="22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&lt;/table&gt;</a:t>
            </a:r>
            <a:endParaRPr lang="ko-KR" alt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6847A5-4994-46C9-A9C2-3C758395FDDE}"/>
              </a:ext>
            </a:extLst>
          </p:cNvPr>
          <p:cNvSpPr txBox="1"/>
          <p:nvPr/>
        </p:nvSpPr>
        <p:spPr>
          <a:xfrm>
            <a:off x="2706874" y="2837404"/>
            <a:ext cx="699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&lt;tr&gt;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5A8E82-1CFD-4FBC-89C1-9A903A4BF964}"/>
              </a:ext>
            </a:extLst>
          </p:cNvPr>
          <p:cNvSpPr txBox="1"/>
          <p:nvPr/>
        </p:nvSpPr>
        <p:spPr>
          <a:xfrm>
            <a:off x="8785644" y="2837404"/>
            <a:ext cx="9044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&lt;/tr&gt;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2ECD16-88E5-417F-89B5-94B5417ECB7A}"/>
              </a:ext>
            </a:extLst>
          </p:cNvPr>
          <p:cNvSpPr txBox="1"/>
          <p:nvPr/>
        </p:nvSpPr>
        <p:spPr>
          <a:xfrm>
            <a:off x="2706874" y="3345975"/>
            <a:ext cx="699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&lt;tr&gt;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985A73-0A58-48A8-A13F-F6AC46058F85}"/>
              </a:ext>
            </a:extLst>
          </p:cNvPr>
          <p:cNvSpPr txBox="1"/>
          <p:nvPr/>
        </p:nvSpPr>
        <p:spPr>
          <a:xfrm>
            <a:off x="8785644" y="3345975"/>
            <a:ext cx="9044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&lt;/tr&gt;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4699F1-CF95-46D9-87ED-8216684F2A7F}"/>
              </a:ext>
            </a:extLst>
          </p:cNvPr>
          <p:cNvSpPr txBox="1"/>
          <p:nvPr/>
        </p:nvSpPr>
        <p:spPr>
          <a:xfrm>
            <a:off x="2706874" y="3843159"/>
            <a:ext cx="699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&lt;tr&gt;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EA61EF-A21E-4C2E-9DAD-1C9DF18E4503}"/>
              </a:ext>
            </a:extLst>
          </p:cNvPr>
          <p:cNvSpPr txBox="1"/>
          <p:nvPr/>
        </p:nvSpPr>
        <p:spPr>
          <a:xfrm>
            <a:off x="8785644" y="3843159"/>
            <a:ext cx="9044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&lt;/tr&gt;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B83A0DD-6B80-4356-B2B8-541779AEE468}"/>
              </a:ext>
            </a:extLst>
          </p:cNvPr>
          <p:cNvSpPr txBox="1"/>
          <p:nvPr/>
        </p:nvSpPr>
        <p:spPr>
          <a:xfrm>
            <a:off x="2706874" y="4388947"/>
            <a:ext cx="699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&lt;tr&gt;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71D087-7E55-4540-9D5B-48D914F4C8BD}"/>
              </a:ext>
            </a:extLst>
          </p:cNvPr>
          <p:cNvSpPr txBox="1"/>
          <p:nvPr/>
        </p:nvSpPr>
        <p:spPr>
          <a:xfrm>
            <a:off x="8785644" y="4388947"/>
            <a:ext cx="9044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&lt;/tr&gt;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33D3C4-23AA-456E-8AE4-5887D76402C6}"/>
              </a:ext>
            </a:extLst>
          </p:cNvPr>
          <p:cNvSpPr txBox="1"/>
          <p:nvPr/>
        </p:nvSpPr>
        <p:spPr>
          <a:xfrm>
            <a:off x="3441700" y="2865119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4F879F-0033-4BC5-AF95-6DCF88230CF0}"/>
              </a:ext>
            </a:extLst>
          </p:cNvPr>
          <p:cNvSpPr txBox="1"/>
          <p:nvPr/>
        </p:nvSpPr>
        <p:spPr>
          <a:xfrm>
            <a:off x="4380656" y="2865119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50658A-93DF-49C0-BEFE-170A656B8815}"/>
              </a:ext>
            </a:extLst>
          </p:cNvPr>
          <p:cNvSpPr txBox="1"/>
          <p:nvPr/>
        </p:nvSpPr>
        <p:spPr>
          <a:xfrm>
            <a:off x="3441700" y="3392309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276C5F-106A-492F-AEA3-FD83F54E6DB4}"/>
              </a:ext>
            </a:extLst>
          </p:cNvPr>
          <p:cNvSpPr txBox="1"/>
          <p:nvPr/>
        </p:nvSpPr>
        <p:spPr>
          <a:xfrm>
            <a:off x="4380656" y="3392309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B8269D-CEA0-40D7-B44B-293C8CB3EC82}"/>
              </a:ext>
            </a:extLst>
          </p:cNvPr>
          <p:cNvSpPr txBox="1"/>
          <p:nvPr/>
        </p:nvSpPr>
        <p:spPr>
          <a:xfrm>
            <a:off x="3441700" y="3899222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CEF4D2-E3D1-409E-98ED-798E0A56C9C3}"/>
              </a:ext>
            </a:extLst>
          </p:cNvPr>
          <p:cNvSpPr txBox="1"/>
          <p:nvPr/>
        </p:nvSpPr>
        <p:spPr>
          <a:xfrm>
            <a:off x="4380656" y="3899222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48AD669-C43E-4076-AF97-0C189017C82E}"/>
              </a:ext>
            </a:extLst>
          </p:cNvPr>
          <p:cNvSpPr txBox="1"/>
          <p:nvPr/>
        </p:nvSpPr>
        <p:spPr>
          <a:xfrm>
            <a:off x="3441700" y="4417722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91C3035-DB44-405F-8F9F-20E289259F48}"/>
              </a:ext>
            </a:extLst>
          </p:cNvPr>
          <p:cNvSpPr txBox="1"/>
          <p:nvPr/>
        </p:nvSpPr>
        <p:spPr>
          <a:xfrm>
            <a:off x="4380656" y="4417722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EEE895-97C8-43BD-91EC-B0B523DB2DD6}"/>
              </a:ext>
            </a:extLst>
          </p:cNvPr>
          <p:cNvSpPr txBox="1"/>
          <p:nvPr/>
        </p:nvSpPr>
        <p:spPr>
          <a:xfrm>
            <a:off x="5170811" y="2865119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F434E7-6B6A-4D5D-858C-98CC412E9F60}"/>
              </a:ext>
            </a:extLst>
          </p:cNvPr>
          <p:cNvSpPr txBox="1"/>
          <p:nvPr/>
        </p:nvSpPr>
        <p:spPr>
          <a:xfrm>
            <a:off x="6109767" y="2865119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8FC76EF-8152-4CB7-81B4-C70733F96403}"/>
              </a:ext>
            </a:extLst>
          </p:cNvPr>
          <p:cNvSpPr txBox="1"/>
          <p:nvPr/>
        </p:nvSpPr>
        <p:spPr>
          <a:xfrm>
            <a:off x="5170811" y="3392309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9301A77-C197-4746-8760-8C61F9389D1E}"/>
              </a:ext>
            </a:extLst>
          </p:cNvPr>
          <p:cNvSpPr txBox="1"/>
          <p:nvPr/>
        </p:nvSpPr>
        <p:spPr>
          <a:xfrm>
            <a:off x="6109767" y="3392309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6EE266-F432-40FF-9D9E-9C014D26D76B}"/>
              </a:ext>
            </a:extLst>
          </p:cNvPr>
          <p:cNvSpPr txBox="1"/>
          <p:nvPr/>
        </p:nvSpPr>
        <p:spPr>
          <a:xfrm>
            <a:off x="5170811" y="3899222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3BFC94C-14A5-4DC4-9846-EA2CDDA0CF8A}"/>
              </a:ext>
            </a:extLst>
          </p:cNvPr>
          <p:cNvSpPr txBox="1"/>
          <p:nvPr/>
        </p:nvSpPr>
        <p:spPr>
          <a:xfrm>
            <a:off x="6109767" y="3899222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2AED40-1946-41BA-9664-DB870760136B}"/>
              </a:ext>
            </a:extLst>
          </p:cNvPr>
          <p:cNvSpPr txBox="1"/>
          <p:nvPr/>
        </p:nvSpPr>
        <p:spPr>
          <a:xfrm>
            <a:off x="5170811" y="4417722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6A38985-2A15-485C-AAB8-7085FD0753B7}"/>
              </a:ext>
            </a:extLst>
          </p:cNvPr>
          <p:cNvSpPr txBox="1"/>
          <p:nvPr/>
        </p:nvSpPr>
        <p:spPr>
          <a:xfrm>
            <a:off x="6109767" y="4417722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33D0D7A-9478-49AE-ABB9-C41D97895E71}"/>
              </a:ext>
            </a:extLst>
          </p:cNvPr>
          <p:cNvSpPr txBox="1"/>
          <p:nvPr/>
        </p:nvSpPr>
        <p:spPr>
          <a:xfrm>
            <a:off x="6940478" y="2865119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DD30F3-78E3-4336-B1EB-4D5FE421E7CA}"/>
              </a:ext>
            </a:extLst>
          </p:cNvPr>
          <p:cNvSpPr txBox="1"/>
          <p:nvPr/>
        </p:nvSpPr>
        <p:spPr>
          <a:xfrm>
            <a:off x="7879434" y="2865119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3687CE2-4D07-4F6D-9C67-CBBFE55D8DDF}"/>
              </a:ext>
            </a:extLst>
          </p:cNvPr>
          <p:cNvSpPr txBox="1"/>
          <p:nvPr/>
        </p:nvSpPr>
        <p:spPr>
          <a:xfrm>
            <a:off x="6940478" y="3392309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56D00A-AE0C-46F8-B89B-D98E38657552}"/>
              </a:ext>
            </a:extLst>
          </p:cNvPr>
          <p:cNvSpPr txBox="1"/>
          <p:nvPr/>
        </p:nvSpPr>
        <p:spPr>
          <a:xfrm>
            <a:off x="7879434" y="3392309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8E77E60-DA0E-41C8-B0F6-DBAD1821B11E}"/>
              </a:ext>
            </a:extLst>
          </p:cNvPr>
          <p:cNvSpPr txBox="1"/>
          <p:nvPr/>
        </p:nvSpPr>
        <p:spPr>
          <a:xfrm>
            <a:off x="6940478" y="3899222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B027DD-61C9-4A60-82DB-934A5C6C39E3}"/>
              </a:ext>
            </a:extLst>
          </p:cNvPr>
          <p:cNvSpPr txBox="1"/>
          <p:nvPr/>
        </p:nvSpPr>
        <p:spPr>
          <a:xfrm>
            <a:off x="7879434" y="3899222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4C3C850-27B2-41E7-BE44-BEF29E0FEB4C}"/>
              </a:ext>
            </a:extLst>
          </p:cNvPr>
          <p:cNvSpPr txBox="1"/>
          <p:nvPr/>
        </p:nvSpPr>
        <p:spPr>
          <a:xfrm>
            <a:off x="6940478" y="4417722"/>
            <a:ext cx="7755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&lt;td&gt;     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3BAB927-D093-428A-BC9F-151F588D3E1B}"/>
              </a:ext>
            </a:extLst>
          </p:cNvPr>
          <p:cNvSpPr txBox="1"/>
          <p:nvPr/>
        </p:nvSpPr>
        <p:spPr>
          <a:xfrm>
            <a:off x="7879434" y="4417722"/>
            <a:ext cx="904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&lt;/td&gt;     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56F3ADC-5268-489F-AA85-2CA471196835}"/>
              </a:ext>
            </a:extLst>
          </p:cNvPr>
          <p:cNvCxnSpPr/>
          <p:nvPr/>
        </p:nvCxnSpPr>
        <p:spPr>
          <a:xfrm>
            <a:off x="3406355" y="3206736"/>
            <a:ext cx="53439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97565CB-A47D-401C-8E67-CDFEA421A940}"/>
              </a:ext>
            </a:extLst>
          </p:cNvPr>
          <p:cNvCxnSpPr/>
          <p:nvPr/>
        </p:nvCxnSpPr>
        <p:spPr>
          <a:xfrm>
            <a:off x="3406355" y="3761641"/>
            <a:ext cx="53439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C183277-177E-43D3-9D06-CCC6AFAE7F1B}"/>
              </a:ext>
            </a:extLst>
          </p:cNvPr>
          <p:cNvCxnSpPr>
            <a:cxnSpLocks/>
          </p:cNvCxnSpPr>
          <p:nvPr/>
        </p:nvCxnSpPr>
        <p:spPr>
          <a:xfrm flipH="1">
            <a:off x="3406355" y="3345975"/>
            <a:ext cx="5115345" cy="273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29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 태그의 전체 구조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60" name="부제목 2">
            <a:extLst>
              <a:ext uri="{FF2B5EF4-FFF2-40B4-BE49-F238E27FC236}">
                <a16:creationId xmlns:a16="http://schemas.microsoft.com/office/drawing/2014/main" id="{79DC32D4-8010-4AF1-8AFD-CED9B7DE55A6}"/>
              </a:ext>
            </a:extLst>
          </p:cNvPr>
          <p:cNvSpPr txBox="1">
            <a:spLocks/>
          </p:cNvSpPr>
          <p:nvPr/>
        </p:nvSpPr>
        <p:spPr>
          <a:xfrm>
            <a:off x="7634197" y="2224766"/>
            <a:ext cx="3316940" cy="41242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&lt;table&gt;</a:t>
            </a:r>
          </a:p>
          <a:p>
            <a:pPr algn="l">
              <a:lnSpc>
                <a:spcPct val="1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&lt;tr&gt;</a:t>
            </a:r>
          </a:p>
          <a:p>
            <a:pPr algn="l">
              <a:lnSpc>
                <a:spcPct val="1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&lt;td&gt;&lt;/td&gt;</a:t>
            </a:r>
          </a:p>
          <a:p>
            <a:pPr algn="l">
              <a:lnSpc>
                <a:spcPct val="1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&lt;td&gt;&lt;/td&gt;</a:t>
            </a:r>
          </a:p>
          <a:p>
            <a:pPr algn="l">
              <a:lnSpc>
                <a:spcPct val="1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&lt;td&gt;&lt;/td&gt;</a:t>
            </a:r>
          </a:p>
          <a:p>
            <a:pPr algn="l">
              <a:lnSpc>
                <a:spcPct val="1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&lt;/tr&gt;</a:t>
            </a:r>
          </a:p>
          <a:p>
            <a:pPr algn="l">
              <a:lnSpc>
                <a:spcPct val="1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&lt;tr&gt;</a:t>
            </a:r>
          </a:p>
          <a:p>
            <a:pPr algn="l">
              <a:lnSpc>
                <a:spcPct val="1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&lt;td&gt;&lt;/td&gt;</a:t>
            </a:r>
          </a:p>
          <a:p>
            <a:pPr algn="l">
              <a:lnSpc>
                <a:spcPct val="1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  <a:p>
            <a:pPr algn="l">
              <a:lnSpc>
                <a:spcPct val="1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&lt;/table&gt;</a:t>
            </a:r>
          </a:p>
        </p:txBody>
      </p:sp>
      <p:graphicFrame>
        <p:nvGraphicFramePr>
          <p:cNvPr id="63" name="표 5">
            <a:extLst>
              <a:ext uri="{FF2B5EF4-FFF2-40B4-BE49-F238E27FC236}">
                <a16:creationId xmlns:a16="http://schemas.microsoft.com/office/drawing/2014/main" id="{000C38ED-01FC-48B9-879B-BA5E3D7BE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757824"/>
              </p:ext>
            </p:extLst>
          </p:nvPr>
        </p:nvGraphicFramePr>
        <p:xfrm>
          <a:off x="1793686" y="3033499"/>
          <a:ext cx="3675807" cy="2217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5269">
                  <a:extLst>
                    <a:ext uri="{9D8B030D-6E8A-4147-A177-3AD203B41FA5}">
                      <a16:colId xmlns:a16="http://schemas.microsoft.com/office/drawing/2014/main" val="1053980150"/>
                    </a:ext>
                  </a:extLst>
                </a:gridCol>
                <a:gridCol w="1225269">
                  <a:extLst>
                    <a:ext uri="{9D8B030D-6E8A-4147-A177-3AD203B41FA5}">
                      <a16:colId xmlns:a16="http://schemas.microsoft.com/office/drawing/2014/main" val="2964749460"/>
                    </a:ext>
                  </a:extLst>
                </a:gridCol>
                <a:gridCol w="1225269">
                  <a:extLst>
                    <a:ext uri="{9D8B030D-6E8A-4147-A177-3AD203B41FA5}">
                      <a16:colId xmlns:a16="http://schemas.microsoft.com/office/drawing/2014/main" val="400294210"/>
                    </a:ext>
                  </a:extLst>
                </a:gridCol>
              </a:tblGrid>
              <a:tr h="5544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48736"/>
                  </a:ext>
                </a:extLst>
              </a:tr>
              <a:tr h="5544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23878"/>
                  </a:ext>
                </a:extLst>
              </a:tr>
              <a:tr h="5544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16060"/>
                  </a:ext>
                </a:extLst>
              </a:tr>
              <a:tr h="5544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38209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1DFCF1E-78B0-45BB-9BE2-ECEE700546F3}"/>
              </a:ext>
            </a:extLst>
          </p:cNvPr>
          <p:cNvSpPr/>
          <p:nvPr/>
        </p:nvSpPr>
        <p:spPr>
          <a:xfrm>
            <a:off x="5905500" y="3872003"/>
            <a:ext cx="1308100" cy="4840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4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 칸 지정하기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60" name="부제목 2">
            <a:extLst>
              <a:ext uri="{FF2B5EF4-FFF2-40B4-BE49-F238E27FC236}">
                <a16:creationId xmlns:a16="http://schemas.microsoft.com/office/drawing/2014/main" id="{79DC32D4-8010-4AF1-8AFD-CED9B7DE55A6}"/>
              </a:ext>
            </a:extLst>
          </p:cNvPr>
          <p:cNvSpPr txBox="1">
            <a:spLocks/>
          </p:cNvSpPr>
          <p:nvPr/>
        </p:nvSpPr>
        <p:spPr>
          <a:xfrm>
            <a:off x="7634197" y="2224766"/>
            <a:ext cx="3316940" cy="41242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&lt;table&gt;</a:t>
            </a:r>
          </a:p>
          <a:p>
            <a:pPr algn="l">
              <a:lnSpc>
                <a:spcPct val="1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&lt;tr&gt;</a:t>
            </a:r>
          </a:p>
          <a:p>
            <a:pPr algn="l">
              <a:lnSpc>
                <a:spcPct val="1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&gt;&lt;/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pPr algn="l">
              <a:lnSpc>
                <a:spcPct val="1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&gt;&lt;/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pPr algn="l">
              <a:lnSpc>
                <a:spcPct val="1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&gt;&lt;/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pPr algn="l">
              <a:lnSpc>
                <a:spcPct val="1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&lt;/tr&gt;</a:t>
            </a:r>
          </a:p>
          <a:p>
            <a:pPr algn="l">
              <a:lnSpc>
                <a:spcPct val="1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&lt;tr&gt;</a:t>
            </a:r>
          </a:p>
          <a:p>
            <a:pPr algn="l">
              <a:lnSpc>
                <a:spcPct val="1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&lt;td&gt;&lt;/td&gt;</a:t>
            </a:r>
          </a:p>
          <a:p>
            <a:pPr algn="l">
              <a:lnSpc>
                <a:spcPct val="1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  <a:p>
            <a:pPr algn="l">
              <a:lnSpc>
                <a:spcPct val="1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&lt;/table&gt;</a:t>
            </a:r>
          </a:p>
        </p:txBody>
      </p:sp>
      <p:graphicFrame>
        <p:nvGraphicFramePr>
          <p:cNvPr id="63" name="표 5">
            <a:extLst>
              <a:ext uri="{FF2B5EF4-FFF2-40B4-BE49-F238E27FC236}">
                <a16:creationId xmlns:a16="http://schemas.microsoft.com/office/drawing/2014/main" id="{000C38ED-01FC-48B9-879B-BA5E3D7BE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55580"/>
              </p:ext>
            </p:extLst>
          </p:nvPr>
        </p:nvGraphicFramePr>
        <p:xfrm>
          <a:off x="1793686" y="3033499"/>
          <a:ext cx="3675807" cy="2217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5269">
                  <a:extLst>
                    <a:ext uri="{9D8B030D-6E8A-4147-A177-3AD203B41FA5}">
                      <a16:colId xmlns:a16="http://schemas.microsoft.com/office/drawing/2014/main" val="1053980150"/>
                    </a:ext>
                  </a:extLst>
                </a:gridCol>
                <a:gridCol w="1225269">
                  <a:extLst>
                    <a:ext uri="{9D8B030D-6E8A-4147-A177-3AD203B41FA5}">
                      <a16:colId xmlns:a16="http://schemas.microsoft.com/office/drawing/2014/main" val="2964749460"/>
                    </a:ext>
                  </a:extLst>
                </a:gridCol>
                <a:gridCol w="1225269">
                  <a:extLst>
                    <a:ext uri="{9D8B030D-6E8A-4147-A177-3AD203B41FA5}">
                      <a16:colId xmlns:a16="http://schemas.microsoft.com/office/drawing/2014/main" val="400294210"/>
                    </a:ext>
                  </a:extLst>
                </a:gridCol>
              </a:tblGrid>
              <a:tr h="5544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648736"/>
                  </a:ext>
                </a:extLst>
              </a:tr>
              <a:tr h="5544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52523878"/>
                  </a:ext>
                </a:extLst>
              </a:tr>
              <a:tr h="5544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16060"/>
                  </a:ext>
                </a:extLst>
              </a:tr>
              <a:tr h="5544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38209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1DFCF1E-78B0-45BB-9BE2-ECEE700546F3}"/>
              </a:ext>
            </a:extLst>
          </p:cNvPr>
          <p:cNvSpPr/>
          <p:nvPr/>
        </p:nvSpPr>
        <p:spPr>
          <a:xfrm>
            <a:off x="5905500" y="3872003"/>
            <a:ext cx="1308100" cy="4840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0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 합치기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F83425E-AF8D-468D-BACA-902ACB4E87B4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rowspan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합칠 행의 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818484-A15E-48DD-815F-35E758285272}"/>
              </a:ext>
            </a:extLst>
          </p:cNvPr>
          <p:cNvSpPr/>
          <p:nvPr/>
        </p:nvSpPr>
        <p:spPr>
          <a:xfrm>
            <a:off x="1308847" y="3061596"/>
            <a:ext cx="40759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</a:t>
            </a:r>
            <a:r>
              <a:rPr lang="ko-KR" altLang="en-US" dirty="0" err="1"/>
              <a:t>table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 &lt;</a:t>
            </a:r>
            <a:r>
              <a:rPr lang="ko-KR" altLang="en-US" dirty="0" err="1"/>
              <a:t>tr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   &lt;</a:t>
            </a:r>
            <a:r>
              <a:rPr lang="ko-KR" altLang="en-US" dirty="0" err="1"/>
              <a:t>td</a:t>
            </a:r>
            <a:r>
              <a:rPr lang="ko-KR" altLang="en-US" dirty="0"/>
              <a:t> </a:t>
            </a:r>
            <a:r>
              <a:rPr lang="ko-KR" altLang="en-US" dirty="0" err="1"/>
              <a:t>rowspan</a:t>
            </a:r>
            <a:r>
              <a:rPr lang="ko-KR" altLang="en-US" dirty="0"/>
              <a:t>="2"&gt;&lt;/</a:t>
            </a:r>
            <a:r>
              <a:rPr lang="ko-KR" altLang="en-US" dirty="0" err="1"/>
              <a:t>td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   &lt;</a:t>
            </a:r>
            <a:r>
              <a:rPr lang="ko-KR" altLang="en-US" dirty="0" err="1"/>
              <a:t>td</a:t>
            </a:r>
            <a:r>
              <a:rPr lang="ko-KR" altLang="en-US" dirty="0"/>
              <a:t>&gt;&lt;/</a:t>
            </a:r>
            <a:r>
              <a:rPr lang="ko-KR" altLang="en-US" dirty="0" err="1"/>
              <a:t>td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   &lt;</a:t>
            </a:r>
            <a:r>
              <a:rPr lang="ko-KR" altLang="en-US" dirty="0" err="1"/>
              <a:t>td</a:t>
            </a:r>
            <a:r>
              <a:rPr lang="ko-KR" altLang="en-US" dirty="0"/>
              <a:t>&gt;&lt;/</a:t>
            </a:r>
            <a:r>
              <a:rPr lang="ko-KR" altLang="en-US" dirty="0" err="1"/>
              <a:t>td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 &lt;/</a:t>
            </a:r>
            <a:r>
              <a:rPr lang="ko-KR" altLang="en-US" dirty="0" err="1"/>
              <a:t>tr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 &lt;</a:t>
            </a:r>
            <a:r>
              <a:rPr lang="ko-KR" altLang="en-US" dirty="0" err="1"/>
              <a:t>tr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   &lt;</a:t>
            </a:r>
            <a:r>
              <a:rPr lang="ko-KR" altLang="en-US" dirty="0" err="1"/>
              <a:t>td</a:t>
            </a:r>
            <a:r>
              <a:rPr lang="ko-KR" altLang="en-US" dirty="0"/>
              <a:t>&gt;&lt;/</a:t>
            </a:r>
            <a:r>
              <a:rPr lang="ko-KR" altLang="en-US" dirty="0" err="1"/>
              <a:t>td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   &lt;</a:t>
            </a:r>
            <a:r>
              <a:rPr lang="ko-KR" altLang="en-US" dirty="0" err="1"/>
              <a:t>td</a:t>
            </a:r>
            <a:r>
              <a:rPr lang="ko-KR" altLang="en-US" dirty="0"/>
              <a:t>&gt;&lt;/</a:t>
            </a:r>
            <a:r>
              <a:rPr lang="ko-KR" altLang="en-US" dirty="0" err="1"/>
              <a:t>td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 &lt;/</a:t>
            </a:r>
            <a:r>
              <a:rPr lang="ko-KR" altLang="en-US" dirty="0" err="1"/>
              <a:t>tr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table</a:t>
            </a:r>
            <a:r>
              <a:rPr lang="ko-KR" altLang="en-US" dirty="0"/>
              <a:t>&gt;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FB4186D8-B72A-4F57-8E10-5CE6456EB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63762"/>
              </p:ext>
            </p:extLst>
          </p:nvPr>
        </p:nvGraphicFramePr>
        <p:xfrm>
          <a:off x="6306669" y="3238440"/>
          <a:ext cx="4648200" cy="214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3121756046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927365552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4058690297"/>
                    </a:ext>
                  </a:extLst>
                </a:gridCol>
              </a:tblGrid>
              <a:tr h="1074760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98534"/>
                  </a:ext>
                </a:extLst>
              </a:tr>
              <a:tr h="10747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39510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54AC8AA-8F1B-4092-B565-580268B7D381}"/>
              </a:ext>
            </a:extLst>
          </p:cNvPr>
          <p:cNvSpPr/>
          <p:nvPr/>
        </p:nvSpPr>
        <p:spPr>
          <a:xfrm>
            <a:off x="4457700" y="3657600"/>
            <a:ext cx="1638300" cy="3008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2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 합치기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F83425E-AF8D-468D-BACA-902ACB4E87B4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colspan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합칠 행의 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818484-A15E-48DD-815F-35E758285272}"/>
              </a:ext>
            </a:extLst>
          </p:cNvPr>
          <p:cNvSpPr/>
          <p:nvPr/>
        </p:nvSpPr>
        <p:spPr>
          <a:xfrm>
            <a:off x="1255805" y="2924983"/>
            <a:ext cx="40759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&lt;table&gt;</a:t>
            </a:r>
          </a:p>
          <a:p>
            <a:r>
              <a:rPr lang="en-US" altLang="ko-KR" dirty="0"/>
              <a:t>  &lt;tr&gt;</a:t>
            </a:r>
          </a:p>
          <a:p>
            <a:r>
              <a:rPr lang="en-US" altLang="ko-KR" dirty="0"/>
              <a:t>    &lt;td&gt;&lt;/td&gt;</a:t>
            </a:r>
          </a:p>
          <a:p>
            <a:r>
              <a:rPr lang="en-US" altLang="ko-KR" dirty="0"/>
              <a:t>    &lt;td&gt;&lt;/td&gt;</a:t>
            </a:r>
          </a:p>
          <a:p>
            <a:r>
              <a:rPr lang="en-US" altLang="ko-KR" dirty="0"/>
              <a:t>    &lt;td&gt;&lt;/td&gt;</a:t>
            </a:r>
          </a:p>
          <a:p>
            <a:r>
              <a:rPr lang="en-US" altLang="ko-KR" dirty="0"/>
              <a:t>  &lt;/tr&gt;</a:t>
            </a:r>
          </a:p>
          <a:p>
            <a:r>
              <a:rPr lang="en-US" altLang="ko-KR" dirty="0"/>
              <a:t>  &lt;tr&gt;</a:t>
            </a:r>
          </a:p>
          <a:p>
            <a:r>
              <a:rPr lang="en-US" altLang="ko-KR" dirty="0"/>
              <a:t>    &lt;td&gt;&lt;/td&gt;</a:t>
            </a:r>
          </a:p>
          <a:p>
            <a:r>
              <a:rPr lang="en-US" altLang="ko-KR" dirty="0"/>
              <a:t>    &lt;td </a:t>
            </a:r>
            <a:r>
              <a:rPr lang="en-US" altLang="ko-KR" dirty="0" err="1"/>
              <a:t>colspan</a:t>
            </a:r>
            <a:r>
              <a:rPr lang="en-US" altLang="ko-KR" dirty="0"/>
              <a:t>="2"&gt;&lt;/td&gt;</a:t>
            </a:r>
          </a:p>
          <a:p>
            <a:r>
              <a:rPr lang="en-US" altLang="ko-KR" dirty="0"/>
              <a:t>  &lt;/tr&gt;</a:t>
            </a:r>
          </a:p>
          <a:p>
            <a:r>
              <a:rPr lang="en-US" altLang="ko-KR" dirty="0"/>
              <a:t>&lt;/table&gt;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54AC8AA-8F1B-4092-B565-580268B7D381}"/>
              </a:ext>
            </a:extLst>
          </p:cNvPr>
          <p:cNvSpPr/>
          <p:nvPr/>
        </p:nvSpPr>
        <p:spPr>
          <a:xfrm>
            <a:off x="4356846" y="5089313"/>
            <a:ext cx="3451414" cy="3008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9A0D0BE4-F9EA-456A-AFBB-DC0216C33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015053"/>
              </p:ext>
            </p:extLst>
          </p:nvPr>
        </p:nvGraphicFramePr>
        <p:xfrm>
          <a:off x="6306669" y="3238440"/>
          <a:ext cx="4648200" cy="214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3121756046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927365552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4058690297"/>
                    </a:ext>
                  </a:extLst>
                </a:gridCol>
              </a:tblGrid>
              <a:tr h="1074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98534"/>
                  </a:ext>
                </a:extLst>
              </a:tr>
              <a:tr h="1074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39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70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5421</TotalTime>
  <Words>520</Words>
  <Application>Microsoft Office PowerPoint</Application>
  <PresentationFormat>와이드스크린</PresentationFormat>
  <Paragraphs>148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41</cp:revision>
  <dcterms:created xsi:type="dcterms:W3CDTF">2019-11-20T07:34:50Z</dcterms:created>
  <dcterms:modified xsi:type="dcterms:W3CDTF">2020-03-05T09:06:00Z</dcterms:modified>
</cp:coreProperties>
</file>