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85" r:id="rId4"/>
    <p:sldId id="286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textarea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49" name="부제목 2">
            <a:extLst>
              <a:ext uri="{FF2B5EF4-FFF2-40B4-BE49-F238E27FC236}">
                <a16:creationId xmlns:a16="http://schemas.microsoft.com/office/drawing/2014/main" id="{DBDAE3CC-EDB8-491B-9AF1-FC21DAD2BE04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줄 이상의 긴 글을 입력 받도록 해주는 입력 칸을 만듭니다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쌍 태그로 만들어지고 태그 사이에 값을 미리 넣을 수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9EF93-563B-41D6-ACA5-8FBF682E46D3}"/>
              </a:ext>
            </a:extLst>
          </p:cNvPr>
          <p:cNvSpPr/>
          <p:nvPr/>
        </p:nvSpPr>
        <p:spPr>
          <a:xfrm>
            <a:off x="2159250" y="4205233"/>
            <a:ext cx="3565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textarea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안녕하세요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미리 입력합니다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.&lt;/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textarea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194C803-9C78-43A1-B09F-D695F054177E}"/>
              </a:ext>
            </a:extLst>
          </p:cNvPr>
          <p:cNvSpPr/>
          <p:nvPr/>
        </p:nvSpPr>
        <p:spPr>
          <a:xfrm>
            <a:off x="5656845" y="4195510"/>
            <a:ext cx="1308100" cy="4840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49BE7D-BC4C-4521-A5EF-B84048CB1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781" y="3990432"/>
            <a:ext cx="2876158" cy="84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4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label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49" name="부제목 2">
            <a:extLst>
              <a:ext uri="{FF2B5EF4-FFF2-40B4-BE49-F238E27FC236}">
                <a16:creationId xmlns:a16="http://schemas.microsoft.com/office/drawing/2014/main" id="{DBDAE3CC-EDB8-491B-9AF1-FC21DAD2BE04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사용자에게 각 입력 칸을 설명해주는 레이블을 표시할 수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태그에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속성으로 지정된 값을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속성으로 넣어주면 그 입력 태그를 수식해주게 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9EF93-563B-41D6-ACA5-8FBF682E46D3}"/>
              </a:ext>
            </a:extLst>
          </p:cNvPr>
          <p:cNvSpPr/>
          <p:nvPr/>
        </p:nvSpPr>
        <p:spPr>
          <a:xfrm>
            <a:off x="1237130" y="3596544"/>
            <a:ext cx="41179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&lt;label for="username"&gt;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&lt;/label&gt;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&lt;input type=“text” id="username"/&gt;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194C803-9C78-43A1-B09F-D695F054177E}"/>
              </a:ext>
            </a:extLst>
          </p:cNvPr>
          <p:cNvSpPr/>
          <p:nvPr/>
        </p:nvSpPr>
        <p:spPr>
          <a:xfrm>
            <a:off x="5656845" y="3646882"/>
            <a:ext cx="1308100" cy="4840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4D292A-59CC-4964-8EC3-C4B7CBB5E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770" y="3686019"/>
            <a:ext cx="2600325" cy="4953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874F172-8551-4627-B065-DC41FA0A5EEA}"/>
              </a:ext>
            </a:extLst>
          </p:cNvPr>
          <p:cNvSpPr/>
          <p:nvPr/>
        </p:nvSpPr>
        <p:spPr>
          <a:xfrm>
            <a:off x="1201786" y="4584106"/>
            <a:ext cx="551942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&lt;input type="radio" name="fruit" id="fruit-apple"/&gt;</a:t>
            </a:r>
          </a:p>
          <a:p>
            <a:r>
              <a:rPr lang="en-US" altLang="ko-KR" sz="1600" dirty="0"/>
              <a:t>&lt;label for="fruit-apple"&gt;</a:t>
            </a:r>
            <a:r>
              <a:rPr lang="ko-KR" altLang="en-US" sz="1600" dirty="0"/>
              <a:t>사과</a:t>
            </a:r>
            <a:r>
              <a:rPr lang="en-US" altLang="ko-KR" sz="1600" dirty="0"/>
              <a:t>&lt;/label&gt;</a:t>
            </a:r>
          </a:p>
          <a:p>
            <a:r>
              <a:rPr lang="en-US" altLang="ko-KR" sz="1600" dirty="0"/>
              <a:t>&lt;input type="radio" name="fruit" id="fruit-strawberry"/&gt;</a:t>
            </a:r>
          </a:p>
          <a:p>
            <a:r>
              <a:rPr lang="en-US" altLang="ko-KR" sz="1600" dirty="0"/>
              <a:t>&lt;label for="fruit-strawberry"&gt;</a:t>
            </a:r>
            <a:r>
              <a:rPr lang="ko-KR" altLang="en-US" sz="1600" dirty="0"/>
              <a:t>딸기</a:t>
            </a:r>
            <a:r>
              <a:rPr lang="en-US" altLang="ko-KR" sz="1600" dirty="0"/>
              <a:t>&lt;/label&gt;</a:t>
            </a:r>
          </a:p>
          <a:p>
            <a:r>
              <a:rPr lang="en-US" altLang="ko-KR" sz="1600" dirty="0"/>
              <a:t>&lt;input type="radio" name="fruit" id="fruit-tangerine"/&gt;</a:t>
            </a:r>
          </a:p>
          <a:p>
            <a:r>
              <a:rPr lang="en-US" altLang="ko-KR" sz="1600" dirty="0"/>
              <a:t>&lt;label for="fruit-tangerine"&gt;</a:t>
            </a:r>
            <a:r>
              <a:rPr lang="ko-KR" altLang="en-US" sz="1600" dirty="0"/>
              <a:t>귤</a:t>
            </a:r>
            <a:r>
              <a:rPr lang="en-US" altLang="ko-KR" sz="1600" dirty="0"/>
              <a:t>&lt;/label&gt;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6078690-00A9-4E0E-A000-EA8031819D7F}"/>
              </a:ext>
            </a:extLst>
          </p:cNvPr>
          <p:cNvSpPr/>
          <p:nvPr/>
        </p:nvSpPr>
        <p:spPr>
          <a:xfrm>
            <a:off x="6804959" y="5023240"/>
            <a:ext cx="1308100" cy="4840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D9F8AA-4659-48AE-B4CA-AD11D5E056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8895" y="5074788"/>
            <a:ext cx="22479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7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fieldset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legend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49" name="부제목 2">
            <a:extLst>
              <a:ext uri="{FF2B5EF4-FFF2-40B4-BE49-F238E27FC236}">
                <a16:creationId xmlns:a16="http://schemas.microsoft.com/office/drawing/2014/main" id="{DBDAE3CC-EDB8-491B-9AF1-FC21DAD2BE04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입력 태그를 하나의 그룹으로 묶고 원하는 제목을 달 수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74F172-8551-4627-B065-DC41FA0A5EEA}"/>
              </a:ext>
            </a:extLst>
          </p:cNvPr>
          <p:cNvSpPr/>
          <p:nvPr/>
        </p:nvSpPr>
        <p:spPr>
          <a:xfrm>
            <a:off x="1070147" y="2915320"/>
            <a:ext cx="59143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&lt;</a:t>
            </a:r>
            <a:r>
              <a:rPr lang="en-US" altLang="ko-KR" sz="1600" b="1" dirty="0" err="1"/>
              <a:t>fieldset</a:t>
            </a:r>
            <a:r>
              <a:rPr lang="en-US" altLang="ko-KR" sz="1600" b="1" dirty="0"/>
              <a:t>&gt;</a:t>
            </a:r>
          </a:p>
          <a:p>
            <a:r>
              <a:rPr lang="en-US" altLang="ko-KR" sz="1600" dirty="0"/>
              <a:t>    </a:t>
            </a:r>
            <a:r>
              <a:rPr lang="en-US" altLang="ko-KR" sz="1600" b="1" dirty="0"/>
              <a:t>&lt;legend&gt;</a:t>
            </a:r>
            <a:r>
              <a:rPr lang="ko-KR" altLang="en-US" sz="1600" b="1" dirty="0"/>
              <a:t>가장 좋아하는 과일은</a:t>
            </a:r>
            <a:r>
              <a:rPr lang="en-US" altLang="ko-KR" sz="1600" b="1" dirty="0"/>
              <a:t>?&lt;/legend&gt;</a:t>
            </a:r>
          </a:p>
          <a:p>
            <a:r>
              <a:rPr lang="en-US" altLang="ko-KR" sz="1600" dirty="0"/>
              <a:t>    &lt;input type="radio" name="fruit" id="fruit-apple"/&gt;</a:t>
            </a:r>
          </a:p>
          <a:p>
            <a:r>
              <a:rPr lang="en-US" altLang="ko-KR" sz="1600" dirty="0"/>
              <a:t>    &lt;label for="fruit-apple"&gt;</a:t>
            </a:r>
            <a:r>
              <a:rPr lang="ko-KR" altLang="en-US" sz="1600" dirty="0"/>
              <a:t>사과</a:t>
            </a:r>
            <a:r>
              <a:rPr lang="en-US" altLang="ko-KR" sz="1600" dirty="0"/>
              <a:t>&lt;/label&gt;</a:t>
            </a:r>
          </a:p>
          <a:p>
            <a:r>
              <a:rPr lang="en-US" altLang="ko-KR" sz="1600" dirty="0"/>
              <a:t>    &lt;input type="radio" name="fruit" id="fruit-strawberry"/&gt;</a:t>
            </a:r>
          </a:p>
          <a:p>
            <a:r>
              <a:rPr lang="en-US" altLang="ko-KR" sz="1600" dirty="0"/>
              <a:t>    &lt;label for="fruit-strawberry"&gt;</a:t>
            </a:r>
            <a:r>
              <a:rPr lang="ko-KR" altLang="en-US" sz="1600" dirty="0"/>
              <a:t>딸기</a:t>
            </a:r>
            <a:r>
              <a:rPr lang="en-US" altLang="ko-KR" sz="1600" dirty="0"/>
              <a:t>&lt;/label&gt;</a:t>
            </a:r>
          </a:p>
          <a:p>
            <a:r>
              <a:rPr lang="en-US" altLang="ko-KR" sz="1600" dirty="0"/>
              <a:t>    &lt;input type="radio" name="fruit" id="fruit-tangerine"/&gt;</a:t>
            </a:r>
          </a:p>
          <a:p>
            <a:r>
              <a:rPr lang="en-US" altLang="ko-KR" sz="1600" dirty="0"/>
              <a:t>    &lt;label for="fruit-tangerine"&gt;</a:t>
            </a:r>
            <a:r>
              <a:rPr lang="ko-KR" altLang="en-US" sz="1600" dirty="0"/>
              <a:t>귤</a:t>
            </a:r>
            <a:r>
              <a:rPr lang="en-US" altLang="ko-KR" sz="1600" dirty="0"/>
              <a:t>&lt;/label&gt;</a:t>
            </a:r>
          </a:p>
          <a:p>
            <a:r>
              <a:rPr lang="en-US" altLang="ko-KR" sz="1600" b="1" dirty="0"/>
              <a:t>&lt;/</a:t>
            </a:r>
            <a:r>
              <a:rPr lang="en-US" altLang="ko-KR" sz="1600" b="1" dirty="0" err="1"/>
              <a:t>fieldset</a:t>
            </a:r>
            <a:r>
              <a:rPr lang="en-US" altLang="ko-KR" sz="1600" b="1" dirty="0"/>
              <a:t>&gt;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6078690-00A9-4E0E-A000-EA8031819D7F}"/>
              </a:ext>
            </a:extLst>
          </p:cNvPr>
          <p:cNvSpPr/>
          <p:nvPr/>
        </p:nvSpPr>
        <p:spPr>
          <a:xfrm rot="2262160">
            <a:off x="6824921" y="4530608"/>
            <a:ext cx="1308100" cy="4840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B2DD74-61E2-43BF-BDE5-8DBD11959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941" y="5418189"/>
            <a:ext cx="56673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1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폼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(Form) 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사용자에게 데이터를 입력 받기 위한 화면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구성을 폼이라고 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&lt;form&gt;&lt;/form&gt;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사이에 폼 관련 태그들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(input, label, button, select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넣어 하나의 폼을 구성하게 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form: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폼의 시작과 끝을 정의하는 태그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input, select: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사용자 입력을 받는 입력상자나 버튼을 만드는 태그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label: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입력상자 마다 제목을 붙이는 태그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button: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 만드는 태그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116107" y="1907781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폼의 예시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8A92EF-6713-4ACA-A4B1-652C07683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276" y="2553990"/>
            <a:ext cx="3928786" cy="328783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40F31AB-3B6B-4F59-AD54-B8A2ECED6BA5}"/>
              </a:ext>
            </a:extLst>
          </p:cNvPr>
          <p:cNvCxnSpPr/>
          <p:nvPr/>
        </p:nvCxnSpPr>
        <p:spPr>
          <a:xfrm flipV="1">
            <a:off x="5086905" y="1907781"/>
            <a:ext cx="2219417" cy="646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A11743-DF3D-4941-B831-2F11B8F444E3}"/>
              </a:ext>
            </a:extLst>
          </p:cNvPr>
          <p:cNvSpPr txBox="1"/>
          <p:nvPr/>
        </p:nvSpPr>
        <p:spPr>
          <a:xfrm>
            <a:off x="7306322" y="1624614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&lt;form&gt;&lt;/form&gt;</a:t>
            </a:r>
            <a:endParaRPr lang="ko-KR" altLang="en-US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EB7EC0C-97D2-4E97-B104-B6309FC41695}"/>
              </a:ext>
            </a:extLst>
          </p:cNvPr>
          <p:cNvCxnSpPr>
            <a:cxnSpLocks/>
          </p:cNvCxnSpPr>
          <p:nvPr/>
        </p:nvCxnSpPr>
        <p:spPr>
          <a:xfrm>
            <a:off x="4961964" y="2917872"/>
            <a:ext cx="2344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E191AE6-7EFC-4811-A6EB-728CFA28D3FB}"/>
              </a:ext>
            </a:extLst>
          </p:cNvPr>
          <p:cNvCxnSpPr>
            <a:cxnSpLocks/>
          </p:cNvCxnSpPr>
          <p:nvPr/>
        </p:nvCxnSpPr>
        <p:spPr>
          <a:xfrm flipV="1">
            <a:off x="4961964" y="3080551"/>
            <a:ext cx="2344358" cy="3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1C44ECD-1E6E-4CDA-B9B0-1CAC8EE9F15E}"/>
              </a:ext>
            </a:extLst>
          </p:cNvPr>
          <p:cNvCxnSpPr>
            <a:cxnSpLocks/>
          </p:cNvCxnSpPr>
          <p:nvPr/>
        </p:nvCxnSpPr>
        <p:spPr>
          <a:xfrm flipV="1">
            <a:off x="5352581" y="3222515"/>
            <a:ext cx="1953741" cy="118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BE3837F-20A1-47E8-BC0E-B7134AE2BFE2}"/>
              </a:ext>
            </a:extLst>
          </p:cNvPr>
          <p:cNvCxnSpPr>
            <a:cxnSpLocks/>
          </p:cNvCxnSpPr>
          <p:nvPr/>
        </p:nvCxnSpPr>
        <p:spPr>
          <a:xfrm>
            <a:off x="3949821" y="3921284"/>
            <a:ext cx="4042213" cy="11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B86985F-B138-4252-8DD2-FD1A65790611}"/>
              </a:ext>
            </a:extLst>
          </p:cNvPr>
          <p:cNvCxnSpPr>
            <a:cxnSpLocks/>
          </p:cNvCxnSpPr>
          <p:nvPr/>
        </p:nvCxnSpPr>
        <p:spPr>
          <a:xfrm flipV="1">
            <a:off x="4414833" y="5039155"/>
            <a:ext cx="3577201" cy="16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CA8DA2D-56DF-45C5-B1F7-768F078B5BFA}"/>
              </a:ext>
            </a:extLst>
          </p:cNvPr>
          <p:cNvSpPr txBox="1"/>
          <p:nvPr/>
        </p:nvSpPr>
        <p:spPr>
          <a:xfrm>
            <a:off x="7386114" y="2881402"/>
            <a:ext cx="234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&lt;input&gt;&lt;/input&gt;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BE9BBC-E9D3-444E-A16A-BAFB88C708DB}"/>
              </a:ext>
            </a:extLst>
          </p:cNvPr>
          <p:cNvSpPr txBox="1"/>
          <p:nvPr/>
        </p:nvSpPr>
        <p:spPr>
          <a:xfrm>
            <a:off x="8096107" y="4854489"/>
            <a:ext cx="273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textarea</a:t>
            </a:r>
            <a:r>
              <a:rPr lang="en-US" altLang="ko-KR" dirty="0"/>
              <a:t>&gt;&lt;/</a:t>
            </a:r>
            <a:r>
              <a:rPr lang="en-US" altLang="ko-KR" dirty="0" err="1"/>
              <a:t>textarea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94ACB3-0313-47ED-BD85-7E1C92FCDB45}"/>
              </a:ext>
            </a:extLst>
          </p:cNvPr>
          <p:cNvSpPr txBox="1"/>
          <p:nvPr/>
        </p:nvSpPr>
        <p:spPr>
          <a:xfrm>
            <a:off x="8096108" y="3851078"/>
            <a:ext cx="234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&lt;select&gt;&lt;/select&gt;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16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form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49" name="부제목 2">
            <a:extLst>
              <a:ext uri="{FF2B5EF4-FFF2-40B4-BE49-F238E27FC236}">
                <a16:creationId xmlns:a16="http://schemas.microsoft.com/office/drawing/2014/main" id="{DBDAE3CC-EDB8-491B-9AF1-FC21DAD2BE04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폼을 정의하는 태그입니다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태그 내에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input, select, button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입력 태그들을 넣어 사용자의 입력을 받아서 원하는 서버의 주소로 데이터를 전송할 수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속성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action: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전송할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url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주소입니다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method: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전송할 방법입니다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주로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get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post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방식 중 하나를 사용합니다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enctype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전송할 때 전송 인코딩 형식을 지정합니다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29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49" name="부제목 2">
            <a:extLst>
              <a:ext uri="{FF2B5EF4-FFF2-40B4-BE49-F238E27FC236}">
                <a16:creationId xmlns:a16="http://schemas.microsoft.com/office/drawing/2014/main" id="{DBDAE3CC-EDB8-491B-9AF1-FC21DAD2BE04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입력상자를 만드는 태그입니다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type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속성에 따라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입력칸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선택박스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라디오 버튼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체크 박스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 표시할 수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홀 태그 형식으로 사용합니다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속성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type: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형태를 지정합니다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text, password, button, submit, radio, checkbox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등이 있습니다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name: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값의 이름을 지정합니다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value: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상자의 값을 지정할 수 있습니다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593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text, password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49" name="부제목 2">
            <a:extLst>
              <a:ext uri="{FF2B5EF4-FFF2-40B4-BE49-F238E27FC236}">
                <a16:creationId xmlns:a16="http://schemas.microsoft.com/office/drawing/2014/main" id="{DBDAE3CC-EDB8-491B-9AF1-FC21DAD2BE04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문자열을 입력할 수 있는 입력 칸을 표시합니다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password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지정하면 입력 내용이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마스킹되어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화면에 노출되지 않습니다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9F35A3-0A0C-48D4-A3E1-E232A7083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886" y="3917902"/>
            <a:ext cx="2514541" cy="449849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68D1A4C-C52C-45BF-9BCE-A76D8CA95158}"/>
              </a:ext>
            </a:extLst>
          </p:cNvPr>
          <p:cNvSpPr/>
          <p:nvPr/>
        </p:nvSpPr>
        <p:spPr>
          <a:xfrm>
            <a:off x="5441950" y="3917902"/>
            <a:ext cx="1308100" cy="4840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9EF93-563B-41D6-ACA5-8FBF682E46D3}"/>
              </a:ext>
            </a:extLst>
          </p:cNvPr>
          <p:cNvSpPr/>
          <p:nvPr/>
        </p:nvSpPr>
        <p:spPr>
          <a:xfrm>
            <a:off x="2631573" y="3965764"/>
            <a:ext cx="2404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&lt;input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type=“text”/&gt;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60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button,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submit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49" name="부제목 2">
            <a:extLst>
              <a:ext uri="{FF2B5EF4-FFF2-40B4-BE49-F238E27FC236}">
                <a16:creationId xmlns:a16="http://schemas.microsoft.com/office/drawing/2014/main" id="{DBDAE3CC-EDB8-491B-9AF1-FC21DAD2BE04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 만듭니다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submit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지정된 버튼을 클릭하면 해당 폼의 전체 내용이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form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action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지정된 서버 주소로 전송됩니다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value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속성은 버튼의 텍스트를 지정하는 역할을 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input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 대신에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button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태그를 사용해서 구현할 수도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68D1A4C-C52C-45BF-9BCE-A76D8CA95158}"/>
              </a:ext>
            </a:extLst>
          </p:cNvPr>
          <p:cNvSpPr/>
          <p:nvPr/>
        </p:nvSpPr>
        <p:spPr>
          <a:xfrm>
            <a:off x="5656845" y="5081884"/>
            <a:ext cx="1308100" cy="4840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9EF93-563B-41D6-ACA5-8FBF682E46D3}"/>
              </a:ext>
            </a:extLst>
          </p:cNvPr>
          <p:cNvSpPr/>
          <p:nvPr/>
        </p:nvSpPr>
        <p:spPr>
          <a:xfrm>
            <a:off x="1882067" y="4677601"/>
            <a:ext cx="3108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&lt;input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type=“button” value=“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”/&gt;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0CEE0C-3D2E-4DCC-9643-85887B484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032" y="4976591"/>
            <a:ext cx="964054" cy="69468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CE61E5-B89F-4EFB-9F83-66853FF83F1C}"/>
              </a:ext>
            </a:extLst>
          </p:cNvPr>
          <p:cNvSpPr/>
          <p:nvPr/>
        </p:nvSpPr>
        <p:spPr>
          <a:xfrm>
            <a:off x="1882067" y="5445195"/>
            <a:ext cx="3404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&lt;button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type=“button”&gt;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60027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radio,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checkbox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49" name="부제목 2">
            <a:extLst>
              <a:ext uri="{FF2B5EF4-FFF2-40B4-BE49-F238E27FC236}">
                <a16:creationId xmlns:a16="http://schemas.microsoft.com/office/drawing/2014/main" id="{DBDAE3CC-EDB8-491B-9AF1-FC21DAD2BE04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라디오 버튼 또는 체크박스를 만듭니다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선택지 하나 당 하나의 태그를 사용해서 만듭니다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68D1A4C-C52C-45BF-9BCE-A76D8CA95158}"/>
              </a:ext>
            </a:extLst>
          </p:cNvPr>
          <p:cNvSpPr/>
          <p:nvPr/>
        </p:nvSpPr>
        <p:spPr>
          <a:xfrm>
            <a:off x="5499396" y="5081883"/>
            <a:ext cx="1308100" cy="4840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9EF93-563B-41D6-ACA5-8FBF682E46D3}"/>
              </a:ext>
            </a:extLst>
          </p:cNvPr>
          <p:cNvSpPr/>
          <p:nvPr/>
        </p:nvSpPr>
        <p:spPr>
          <a:xfrm>
            <a:off x="1651247" y="3471712"/>
            <a:ext cx="34622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&lt;input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type=“radio” name=“fruit”/&gt;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사과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&lt;input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type=“radio” name=“fruit”/&gt;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딸기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&lt;input type=“radio” name=“fruit”/&gt;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귤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05C91B-E857-47B4-BA2D-FF38FE6EE150}"/>
              </a:ext>
            </a:extLst>
          </p:cNvPr>
          <p:cNvSpPr/>
          <p:nvPr/>
        </p:nvSpPr>
        <p:spPr>
          <a:xfrm>
            <a:off x="1340240" y="4954599"/>
            <a:ext cx="38764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&lt;input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type=“checkbox” name=“fruit”/&gt;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사과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&lt;input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type=“checkbox” name=“fruit”/&gt;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딸기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&lt;input type=“checkbox” name=“fruit”/&gt;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귤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194C803-9C78-43A1-B09F-D695F054177E}"/>
              </a:ext>
            </a:extLst>
          </p:cNvPr>
          <p:cNvSpPr/>
          <p:nvPr/>
        </p:nvSpPr>
        <p:spPr>
          <a:xfrm>
            <a:off x="5499396" y="3595763"/>
            <a:ext cx="1308100" cy="4840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8E3593-390F-47D2-ADA9-69593B499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939" y="3727435"/>
            <a:ext cx="1933575" cy="352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4B8509-34BC-4DD7-A3BD-FEF97DE50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889" y="5081883"/>
            <a:ext cx="19526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2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select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49" name="부제목 2">
            <a:extLst>
              <a:ext uri="{FF2B5EF4-FFF2-40B4-BE49-F238E27FC236}">
                <a16:creationId xmlns:a16="http://schemas.microsoft.com/office/drawing/2014/main" id="{DBDAE3CC-EDB8-491B-9AF1-FC21DAD2BE04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드롭다운 선택 박스를 만듭니다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option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태그를 사용해서 선택지를 추가합니다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29EF93-563B-41D6-ACA5-8FBF682E46D3}"/>
              </a:ext>
            </a:extLst>
          </p:cNvPr>
          <p:cNvSpPr/>
          <p:nvPr/>
        </p:nvSpPr>
        <p:spPr>
          <a:xfrm>
            <a:off x="1201786" y="3722821"/>
            <a:ext cx="52117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&lt;select name="job" id="job"&gt;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&lt;option value="programing"&gt;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&lt;/option&gt;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&lt;option value="design"&gt;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&lt;/option&gt;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&lt;option value="business"&gt;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사업기획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&lt;/option&gt;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&lt;option value="marketing"&gt;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마케팅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&lt;/option&gt;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&lt;/select&gt;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194C803-9C78-43A1-B09F-D695F054177E}"/>
              </a:ext>
            </a:extLst>
          </p:cNvPr>
          <p:cNvSpPr/>
          <p:nvPr/>
        </p:nvSpPr>
        <p:spPr>
          <a:xfrm>
            <a:off x="6145314" y="4195511"/>
            <a:ext cx="1308100" cy="4840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467791-37CB-4A76-8E78-2CB15DDA4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938" y="4108239"/>
            <a:ext cx="1898178" cy="64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8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8009</TotalTime>
  <Words>836</Words>
  <Application>Microsoft Office PowerPoint</Application>
  <PresentationFormat>와이드스크린</PresentationFormat>
  <Paragraphs>111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55</cp:revision>
  <dcterms:created xsi:type="dcterms:W3CDTF">2019-11-20T07:34:50Z</dcterms:created>
  <dcterms:modified xsi:type="dcterms:W3CDTF">2020-03-18T17:03:55Z</dcterms:modified>
</cp:coreProperties>
</file>