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여백 관련 속성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Margin, Padding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338B9A-0E8F-4177-B931-EF493A92ADA1}"/>
              </a:ext>
            </a:extLst>
          </p:cNvPr>
          <p:cNvSpPr/>
          <p:nvPr/>
        </p:nvSpPr>
        <p:spPr>
          <a:xfrm>
            <a:off x="3739055" y="3025682"/>
            <a:ext cx="4713890" cy="2189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908BA-F2EA-42B7-8404-149822ED1204}"/>
              </a:ext>
            </a:extLst>
          </p:cNvPr>
          <p:cNvSpPr txBox="1"/>
          <p:nvPr/>
        </p:nvSpPr>
        <p:spPr>
          <a:xfrm>
            <a:off x="3739055" y="2461985"/>
            <a:ext cx="11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8A07D-8BD0-408B-B241-E29270CD5671}"/>
              </a:ext>
            </a:extLst>
          </p:cNvPr>
          <p:cNvSpPr txBox="1"/>
          <p:nvPr/>
        </p:nvSpPr>
        <p:spPr>
          <a:xfrm>
            <a:off x="3818269" y="3085657"/>
            <a:ext cx="11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979F13-AD05-4F0C-A45E-D256099F77CF}"/>
              </a:ext>
            </a:extLst>
          </p:cNvPr>
          <p:cNvSpPr/>
          <p:nvPr/>
        </p:nvSpPr>
        <p:spPr>
          <a:xfrm>
            <a:off x="4217243" y="3521831"/>
            <a:ext cx="3728578" cy="122824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CONTENT</a:t>
            </a:r>
            <a:endParaRPr lang="ko-KR" altLang="en-US" sz="3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76CEC-930A-479B-BAA8-65145374BD13}"/>
              </a:ext>
            </a:extLst>
          </p:cNvPr>
          <p:cNvSpPr txBox="1"/>
          <p:nvPr/>
        </p:nvSpPr>
        <p:spPr>
          <a:xfrm>
            <a:off x="4217243" y="4781023"/>
            <a:ext cx="11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Width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586D6-9D81-4096-B7F5-08CBDD1E766C}"/>
              </a:ext>
            </a:extLst>
          </p:cNvPr>
          <p:cNvSpPr txBox="1"/>
          <p:nvPr/>
        </p:nvSpPr>
        <p:spPr>
          <a:xfrm>
            <a:off x="7957799" y="3463888"/>
            <a:ext cx="11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여백 관련 속성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Margin, Padding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85F107D-1EC6-45F2-9D39-78C3ACCFBA82}"/>
              </a:ext>
            </a:extLst>
          </p:cNvPr>
          <p:cNvSpPr txBox="1">
            <a:spLocks/>
          </p:cNvSpPr>
          <p:nvPr/>
        </p:nvSpPr>
        <p:spPr>
          <a:xfrm>
            <a:off x="1389531" y="24460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40px; 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상하좌우 여백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20px 40px; 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좌우 여백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15px 5px 15px 5px; 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 여백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시계방향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{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특정숫자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좌우 여백은 중앙에 맞게 알아서 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11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여백 관련 속성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Margin, Padding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85F107D-1EC6-45F2-9D39-78C3ACCFBA82}"/>
              </a:ext>
            </a:extLst>
          </p:cNvPr>
          <p:cNvSpPr txBox="1">
            <a:spLocks/>
          </p:cNvSpPr>
          <p:nvPr/>
        </p:nvSpPr>
        <p:spPr>
          <a:xfrm>
            <a:off x="1389531" y="24460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 + Padding: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요소가 실제 사람 눈에 표현되는 너비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 + Padding: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요소가 실제 사람 눈에 표현되는 높이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박스 모델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(Box Model)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7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속성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background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85F107D-1EC6-45F2-9D39-78C3ACCFBA82}"/>
              </a:ext>
            </a:extLst>
          </p:cNvPr>
          <p:cNvSpPr txBox="1">
            <a:spLocks/>
          </p:cNvSpPr>
          <p:nvPr/>
        </p:nvSpPr>
        <p:spPr>
          <a:xfrm>
            <a:off x="1389531" y="24460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background-color: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색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background-image: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이미지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background-repeat: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이미지 반복 여부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background-position: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이미지 위치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5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172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Sun Yeong</cp:lastModifiedBy>
  <cp:revision>36</cp:revision>
  <dcterms:created xsi:type="dcterms:W3CDTF">2019-11-20T07:34:50Z</dcterms:created>
  <dcterms:modified xsi:type="dcterms:W3CDTF">2020-04-28T11:43:08Z</dcterms:modified>
</cp:coreProperties>
</file>