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9" r:id="rId4"/>
    <p:sldId id="273" r:id="rId5"/>
    <p:sldId id="27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EC3C-AE03-4FDE-B88E-0F50BEAF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DF5BB-17E0-4F38-A28C-BDA183BC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1653-2202-4AE8-9B82-C7D80542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0EBB6-154E-4021-8E6D-13A397F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47B4-6BE2-4CB8-93CD-5B0705D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1EB7-1045-4759-A0E3-18E82939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D7E05-626D-40D6-B631-9ECF5919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020B-BB22-40BC-88D5-BB1E181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DC04-ADF1-4C11-A24A-3B96D858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B2A9-9008-4D68-A9BD-A914FADA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499C0-3A31-4386-8ED4-B09DAFB1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A77D5-779A-41DF-86AD-8B7EE39D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45F1C-C922-4BE2-AC90-5551226E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DCFA-3C9E-4A25-B853-7198885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6E37-31FF-4EC7-82F0-49BE097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9CB4-5B18-407B-857F-1932DD9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2F28-E8FF-4E02-B801-BC830535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58BC-1F4E-45C4-80BA-C80E76F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43996-23A6-4E91-93BA-CD3B5D1E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2EB84-238E-4DB8-9E8B-6370068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EB17A-AC24-4C42-8945-14CEAFA2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C7A64-243A-492E-B05C-3C9B85B9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F34B-57F9-44C3-BF1F-3B61830E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7DD3-9A5C-43C6-967A-8EBA9546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DEA9-108E-4123-A176-5F860A1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7A77-0F06-40CC-8F28-1D07FC8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D6707-4B76-4EB7-8FAD-60313528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454AA-48BA-4AC4-A3C6-F76FEF6D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B9D71-2754-4732-8BDF-6CD27E6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9C49-1600-43BE-92EB-5CA994B3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447C8-D3F5-45A1-9799-9E907B4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39A4-C8ED-4140-89B1-B5DD075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EBF1C-E246-428A-BA5A-8BE58AE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62B7-5781-4577-AAC0-D24AB624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C8E95-7186-43FC-9719-34FD38F6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9F489-EBE9-42EE-A251-98E5396C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F346B-1620-47A8-8D0E-162FA603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8F6B1-D015-48C6-ADD3-F0BCEF9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5538E-2470-4ED0-B2B7-2DB4CA6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C333-5DE3-44A7-85E2-BBDB4F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DE453-F28C-4FC5-8076-04D295A7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EAD45-C955-4463-B108-6562889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B2183-E42D-4CEE-B710-ABECAAF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792F1-9BCF-4D60-9F66-0B54EC6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95138-18AB-4E61-A8DF-99BE6EB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FFE2B-515A-4AD6-BA91-14F6B25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1BC9-6D04-4DA4-8F57-5259D166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774A3-A2F4-4AEF-B174-0BF62997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E9539-0278-41A5-B786-D9860ED2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EDDA0-60C6-46CE-B588-42705DB3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E66C3-590A-483F-AA22-9C5ACB5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9ECE-EA48-445B-B5D6-22E097F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9531-7F5F-4067-8212-48198839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26E37-9230-4F83-AC63-EB8CBE426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8E98E-E625-4991-A9BE-7288B7DA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96EA-7CAD-48E8-AA37-1D6077DA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65220-4FBF-49E9-8EDA-AB98444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D41D-E821-4456-B908-54E0275D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BF749-7BED-428E-8D61-645E8E47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8DA3-6472-4452-B744-731A7A8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727E-F799-40F0-8D88-5C3E237E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5FDF0-E15F-45CB-84B9-AC89DC83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3525-4B73-48DD-9996-B01CDEF9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6" y="2793530"/>
            <a:ext cx="4312024" cy="165576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endParaRPr lang="en-US" altLang="ko-KR" sz="5400" dirty="0">
              <a:solidFill>
                <a:srgbClr val="2EC2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5916706" y="4269670"/>
            <a:ext cx="3388659" cy="43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입문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0A9FBB-CA82-46B0-9A02-5848EB969C4D}"/>
              </a:ext>
            </a:extLst>
          </p:cNvPr>
          <p:cNvSpPr/>
          <p:nvPr/>
        </p:nvSpPr>
        <p:spPr>
          <a:xfrm>
            <a:off x="6042214" y="2375399"/>
            <a:ext cx="1488139" cy="253973"/>
          </a:xfrm>
          <a:prstGeom prst="roundRect">
            <a:avLst/>
          </a:prstGeom>
          <a:solidFill>
            <a:srgbClr val="2EC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366E702-C553-40D0-90A1-A5203CE16537}"/>
              </a:ext>
            </a:extLst>
          </p:cNvPr>
          <p:cNvSpPr txBox="1">
            <a:spLocks/>
          </p:cNvSpPr>
          <p:nvPr/>
        </p:nvSpPr>
        <p:spPr>
          <a:xfrm>
            <a:off x="6042214" y="2444648"/>
            <a:ext cx="1730188" cy="21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Inflearn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Original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9940F7-1604-4DAF-B30B-F04322A3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6" y="2097449"/>
            <a:ext cx="2617695" cy="26365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285129" y="6490447"/>
            <a:ext cx="3657087" cy="34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4E1-84EC-4793-A837-FC1DA7D0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13" y="6490447"/>
            <a:ext cx="3742903" cy="3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요소들의 위치 규칙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display, float, position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2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display: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요소가 어떻게 보여질지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(block, inline-block, inline,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 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float: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화면 내용들을 무시하고 좌측이나 우측으로 위치 조정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(left, right)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position: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위치 값을 직접 정할 수 있는 규칙 적용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(absolute, relative, fixed)</a:t>
            </a:r>
          </a:p>
        </p:txBody>
      </p:sp>
    </p:spTree>
    <p:extLst>
      <p:ext uri="{BB962C8B-B14F-4D97-AF65-F5344CB8AC3E}">
        <p14:creationId xmlns:p14="http://schemas.microsoft.com/office/powerpoint/2010/main" val="248157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display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2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none: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화면에 보이지 않게 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block: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블록 요소 형태로 표현합니다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내용과 관계없이 너비를 전부 차지합니다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inline: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인라인 요소 형태로 표현합니다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내용에 따라 너비가 결정됩니다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inline-block: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블록 요소로 표현하되 양 옆에 다른 요소가 위치할 수 있습니다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flex: flex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레이아웃을 사용할 수 있게 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grid: grid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레이아웃을 사용할 수 있게 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9825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float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2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left: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왼쪽으로 우선 정렬합니다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right: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오른쪽으로 우선 정렬합니다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43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position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2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position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left, top, right, bottom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속성과 같이 사용해서 특정 요소의 위치를 직접 지정합니다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absolute: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문서 내 절대 좌표로 요소를 위치시킵니다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left: 10px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; top: 0px;)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relative: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바로 앞의 요소에 대해 얼마나 떨어져 위치 할지를 지정합니다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fixed: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 스크롤과 관계 없이 위치시킵니다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static 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값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아무 것도 지정하지 않는 것과 동일합니다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4514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243</Words>
  <Application>Microsoft Office PowerPoint</Application>
  <PresentationFormat>와이드스크린</PresentationFormat>
  <Paragraphs>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인프런</dc:creator>
  <cp:lastModifiedBy>Park Sun Yeong</cp:lastModifiedBy>
  <cp:revision>34</cp:revision>
  <dcterms:created xsi:type="dcterms:W3CDTF">2019-11-20T07:34:50Z</dcterms:created>
  <dcterms:modified xsi:type="dcterms:W3CDTF">2020-04-28T11:42:54Z</dcterms:modified>
</cp:coreProperties>
</file>