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3" r:id="rId4"/>
    <p:sldId id="27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테두리 속성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border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요소에 테두리를 지정할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border-width: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굵기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border-style: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 종류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(solid: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dotted: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dashed: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대시선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double: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이중선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border-color: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 색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border: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속성을 한 번에 사용 가능합니다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lvl="1" algn="l"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border: 1px solid #000000;</a:t>
            </a: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테두리 그림자 속성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shadow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box-shadow: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테두리 외부에 그림자 효과를 줍니다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box-shadow: 5px 10px;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오른쪽으로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5px,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아래로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10px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box-shadow: 5px 10px #000000;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속성 값에 그림자 색을 검정색으로 지정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box-shadow: 5px 10px 8px #000000;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속성 들에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8px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정도 그림자 흐리게 지정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box-shadow: 5px 10px 8px 10px #000000;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속성들에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10px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정도 주변으로 그림자를 퍼지게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90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테두리 둥글게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border-radius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테두리의 둥글기를 지정합니다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border-radius: 25px;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25px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만큼 상하좌우 테두리를 둥글게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border-radius: 20px 5px;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좌측상단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우측하단은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20px,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우측상단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좌측하단은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5px;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border-radius: 15px 30px 50px;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좌측상단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우측상단과 좌측하단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우측하단 순으로 적용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border-radius: 15px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30px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30px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20px;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좌측상단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우측상단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우측하단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좌측하단 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30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224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Park Sun Yeong</cp:lastModifiedBy>
  <cp:revision>35</cp:revision>
  <dcterms:created xsi:type="dcterms:W3CDTF">2019-11-20T07:34:50Z</dcterms:created>
  <dcterms:modified xsi:type="dcterms:W3CDTF">2020-04-28T11:44:40Z</dcterms:modified>
</cp:coreProperties>
</file>