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CSS(Cascading Style Sheets):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문서의 스타일을 표현하는 언어로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코드로 작성된 웹 요소들이 어떻게 표시되어야 할지를 정의합니다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body {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font-size: 9pt;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630DA-371B-43F4-8E47-8E36418695D5}"/>
              </a:ext>
            </a:extLst>
          </p:cNvPr>
          <p:cNvSpPr txBox="1"/>
          <p:nvPr/>
        </p:nvSpPr>
        <p:spPr>
          <a:xfrm>
            <a:off x="3828845" y="3397808"/>
            <a:ext cx="121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accent6"/>
                </a:solidFill>
              </a:rPr>
              <a:t>선택자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(selector)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FDCF0-C5BE-40E0-BE20-EA2CCF1DE49E}"/>
              </a:ext>
            </a:extLst>
          </p:cNvPr>
          <p:cNvSpPr txBox="1"/>
          <p:nvPr/>
        </p:nvSpPr>
        <p:spPr>
          <a:xfrm>
            <a:off x="5039080" y="4907913"/>
            <a:ext cx="121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6"/>
                </a:solidFill>
              </a:rPr>
              <a:t>CSS </a:t>
            </a:r>
            <a:r>
              <a:rPr lang="ko-KR" altLang="en-US" sz="1600" dirty="0">
                <a:solidFill>
                  <a:schemeClr val="accent6"/>
                </a:solidFill>
              </a:rPr>
              <a:t>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1D720-55E7-47C0-BFEB-4F0BAAAFA708}"/>
              </a:ext>
            </a:extLst>
          </p:cNvPr>
          <p:cNvSpPr txBox="1"/>
          <p:nvPr/>
        </p:nvSpPr>
        <p:spPr>
          <a:xfrm>
            <a:off x="6310895" y="4153890"/>
            <a:ext cx="145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6"/>
                </a:solidFill>
              </a:rPr>
              <a:t>CSS </a:t>
            </a:r>
            <a:r>
              <a:rPr lang="ko-KR" altLang="en-US" sz="1600" dirty="0">
                <a:solidFill>
                  <a:schemeClr val="accent6"/>
                </a:solidFill>
              </a:rPr>
              <a:t>속성 값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상의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이루어진 요소들에 대응하여 스타일 세트를 각각 적용합니다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6074A2-9BDB-45FF-B1AD-FE162F41CCCB}"/>
              </a:ext>
            </a:extLst>
          </p:cNvPr>
          <p:cNvSpPr/>
          <p:nvPr/>
        </p:nvSpPr>
        <p:spPr>
          <a:xfrm>
            <a:off x="3497188" y="3568560"/>
            <a:ext cx="171931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 font-size: 9pt; }</a:t>
            </a:r>
            <a:endParaRPr lang="ko-KR" altLang="en-US" sz="16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9CDA3-5069-4DAC-9208-0378158B6E03}"/>
              </a:ext>
            </a:extLst>
          </p:cNvPr>
          <p:cNvSpPr txBox="1"/>
          <p:nvPr/>
        </p:nvSpPr>
        <p:spPr>
          <a:xfrm>
            <a:off x="5850385" y="3398677"/>
            <a:ext cx="3195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  &lt;body&gt;</a:t>
            </a:r>
          </a:p>
          <a:p>
            <a:r>
              <a:rPr lang="en-US" altLang="ko-KR" dirty="0"/>
              <a:t>    &lt;h1&gt;…&lt;/h1&gt;</a:t>
            </a:r>
          </a:p>
          <a:p>
            <a:r>
              <a:rPr lang="en-US" altLang="ko-KR" dirty="0"/>
              <a:t>    &lt;p&gt;</a:t>
            </a:r>
          </a:p>
          <a:p>
            <a:r>
              <a:rPr lang="ko-KR" altLang="en-US" dirty="0"/>
              <a:t>       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    &lt;/p&gt;</a:t>
            </a:r>
          </a:p>
          <a:p>
            <a:r>
              <a:rPr lang="en-US" altLang="ko-KR" dirty="0"/>
              <a:t>  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EC4AA7-C277-41AC-8685-01D586A7BDFF}"/>
              </a:ext>
            </a:extLst>
          </p:cNvPr>
          <p:cNvSpPr/>
          <p:nvPr/>
        </p:nvSpPr>
        <p:spPr>
          <a:xfrm>
            <a:off x="1974320" y="3974621"/>
            <a:ext cx="3356112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 font-weight: bold; color: green; }</a:t>
            </a:r>
            <a:endParaRPr lang="ko-KR" altLang="en-US" sz="16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5FCA6D-2BD3-45EE-9BAA-BDF5DA5DF955}"/>
              </a:ext>
            </a:extLst>
          </p:cNvPr>
          <p:cNvSpPr/>
          <p:nvPr/>
        </p:nvSpPr>
        <p:spPr>
          <a:xfrm>
            <a:off x="2556803" y="4580256"/>
            <a:ext cx="2935227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 margin: 5px; font-size: 8pt; }</a:t>
            </a:r>
            <a:endParaRPr lang="ko-KR" altLang="en-US" sz="16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29E526-A091-4513-A049-48D38ABCBB2E}"/>
              </a:ext>
            </a:extLst>
          </p:cNvPr>
          <p:cNvCxnSpPr>
            <a:stCxn id="6" idx="3"/>
          </p:cNvCxnSpPr>
          <p:nvPr/>
        </p:nvCxnSpPr>
        <p:spPr>
          <a:xfrm>
            <a:off x="5216505" y="3775572"/>
            <a:ext cx="879495" cy="8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E9AA72-CB6F-46BE-866A-8379E5A2882F}"/>
              </a:ext>
            </a:extLst>
          </p:cNvPr>
          <p:cNvCxnSpPr>
            <a:cxnSpLocks/>
          </p:cNvCxnSpPr>
          <p:nvPr/>
        </p:nvCxnSpPr>
        <p:spPr>
          <a:xfrm flipV="1">
            <a:off x="5262720" y="4160395"/>
            <a:ext cx="879495" cy="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8D71CC-412A-43F2-BD6E-79F0B5058DD2}"/>
              </a:ext>
            </a:extLst>
          </p:cNvPr>
          <p:cNvCxnSpPr>
            <a:cxnSpLocks/>
          </p:cNvCxnSpPr>
          <p:nvPr/>
        </p:nvCxnSpPr>
        <p:spPr>
          <a:xfrm flipV="1">
            <a:off x="5431400" y="4508526"/>
            <a:ext cx="790039" cy="3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135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21</cp:revision>
  <dcterms:created xsi:type="dcterms:W3CDTF">2019-11-20T07:34:50Z</dcterms:created>
  <dcterms:modified xsi:type="dcterms:W3CDTF">2020-03-18T19:48:00Z</dcterms:modified>
</cp:coreProperties>
</file>