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선언하는 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적용하는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방법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인라인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(inline)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스타일 시트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스타일 시트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inline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선언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태그에 직접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style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속성을 이용해서 선언합니다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9CDA3-5069-4DAC-9208-0378158B6E03}"/>
              </a:ext>
            </a:extLst>
          </p:cNvPr>
          <p:cNvSpPr txBox="1"/>
          <p:nvPr/>
        </p:nvSpPr>
        <p:spPr>
          <a:xfrm>
            <a:off x="1748901" y="3244334"/>
            <a:ext cx="618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&lt;p style=“</a:t>
            </a:r>
            <a:r>
              <a:rPr lang="en-US" altLang="ko-KR" b="1" dirty="0">
                <a:solidFill>
                  <a:schemeClr val="accent6"/>
                </a:solidFill>
              </a:rPr>
              <a:t>font-size:</a:t>
            </a: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11pt</a:t>
            </a:r>
            <a:r>
              <a:rPr lang="en-US" altLang="ko-KR" dirty="0"/>
              <a:t>”&gt; … &lt;/p&gt;</a:t>
            </a:r>
          </a:p>
        </p:txBody>
      </p:sp>
    </p:spTree>
    <p:extLst>
      <p:ext uri="{BB962C8B-B14F-4D97-AF65-F5344CB8AC3E}">
        <p14:creationId xmlns:p14="http://schemas.microsoft.com/office/powerpoint/2010/main" val="199982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내부 스타일 선언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같은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내에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style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사용해서 태그 내부에 선언합니다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 내에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태그를 작성합니다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선택자라는 문법을 사용해서 문서 내의 요소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(HTML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태그로 생성된 화면 요소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선택해서 스타일을 지정합니다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ACFAD-AA89-45F0-8E53-FF76CA80A913}"/>
              </a:ext>
            </a:extLst>
          </p:cNvPr>
          <p:cNvSpPr txBox="1"/>
          <p:nvPr/>
        </p:nvSpPr>
        <p:spPr>
          <a:xfrm>
            <a:off x="3073065" y="3387657"/>
            <a:ext cx="6045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accent6"/>
                </a:solidFill>
              </a:rPr>
              <a:t>&lt;style&gt;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    p</a:t>
            </a: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{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        font-size: 11pt;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    }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accent6"/>
                </a:solidFill>
              </a:rPr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&lt;p&gt;….&lt;/p&gt;</a:t>
            </a:r>
          </a:p>
          <a:p>
            <a:r>
              <a:rPr lang="en-US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7158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외부 스타일 선언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스타일 선언에 선언된 스타일 세트들을 외부 파일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(.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확장자를 가진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선언하고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태그로 적용하려는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불러오는 방법입니다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DAFF15-5AF9-40A4-ADD0-CAF5B063FAEE}"/>
              </a:ext>
            </a:extLst>
          </p:cNvPr>
          <p:cNvSpPr txBox="1"/>
          <p:nvPr/>
        </p:nvSpPr>
        <p:spPr>
          <a:xfrm>
            <a:off x="1237130" y="3520919"/>
            <a:ext cx="7560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</a:t>
            </a:r>
            <a:r>
              <a:rPr lang="en-US" altLang="ko-KR" b="1" dirty="0">
                <a:solidFill>
                  <a:schemeClr val="accent6"/>
                </a:solidFill>
              </a:rPr>
              <a:t>&lt;link </a:t>
            </a:r>
            <a:r>
              <a:rPr lang="en-US" altLang="ko-KR" b="1" dirty="0" err="1">
                <a:solidFill>
                  <a:schemeClr val="accent6"/>
                </a:solidFill>
              </a:rPr>
              <a:t>rel</a:t>
            </a:r>
            <a:r>
              <a:rPr lang="en-US" altLang="ko-KR" b="1" dirty="0">
                <a:solidFill>
                  <a:schemeClr val="accent6"/>
                </a:solidFill>
              </a:rPr>
              <a:t>=“stylesheet” type=“text/</a:t>
            </a:r>
            <a:r>
              <a:rPr lang="en-US" altLang="ko-KR" b="1" dirty="0" err="1">
                <a:solidFill>
                  <a:schemeClr val="accent6"/>
                </a:solidFill>
              </a:rPr>
              <a:t>css</a:t>
            </a:r>
            <a:r>
              <a:rPr lang="en-US" altLang="ko-KR" b="1" dirty="0">
                <a:solidFill>
                  <a:schemeClr val="accent6"/>
                </a:solidFill>
              </a:rPr>
              <a:t>”  </a:t>
            </a:r>
            <a:r>
              <a:rPr lang="en-US" altLang="ko-KR" b="1" dirty="0" err="1">
                <a:solidFill>
                  <a:schemeClr val="accent6"/>
                </a:solidFill>
              </a:rPr>
              <a:t>href</a:t>
            </a:r>
            <a:r>
              <a:rPr lang="en-US" altLang="ko-KR" b="1" dirty="0">
                <a:solidFill>
                  <a:schemeClr val="accent6"/>
                </a:solidFill>
              </a:rPr>
              <a:t>=“main.css”/&gt;</a:t>
            </a:r>
          </a:p>
          <a:p>
            <a:r>
              <a:rPr lang="en-US" altLang="ko-KR" dirty="0"/>
              <a:t>&lt;head&gt;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F5E179-FA2B-44B2-A723-A5984910E423}"/>
              </a:ext>
            </a:extLst>
          </p:cNvPr>
          <p:cNvSpPr/>
          <p:nvPr/>
        </p:nvSpPr>
        <p:spPr>
          <a:xfrm>
            <a:off x="6838764" y="4891941"/>
            <a:ext cx="4329344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p</a:t>
            </a:r>
            <a:r>
              <a:rPr lang="ko-KR" altLang="en-US" b="1" dirty="0">
                <a:solidFill>
                  <a:schemeClr val="accent6"/>
                </a:solidFill>
              </a:rPr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{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    font-size: 11pt;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16E95-3F0C-409C-B597-3295155E35BB}"/>
              </a:ext>
            </a:extLst>
          </p:cNvPr>
          <p:cNvSpPr txBox="1"/>
          <p:nvPr/>
        </p:nvSpPr>
        <p:spPr>
          <a:xfrm>
            <a:off x="6838763" y="5815271"/>
            <a:ext cx="1959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main.css </a:t>
            </a:r>
            <a:r>
              <a:rPr lang="ko-KR" altLang="en-US" sz="1600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29798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주석 쓰기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CSS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2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코드에서는 다음과 같이 주석을 작성합니다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84CAC-7D86-478B-9828-0761AABD55B8}"/>
              </a:ext>
            </a:extLst>
          </p:cNvPr>
          <p:cNvSpPr txBox="1"/>
          <p:nvPr/>
        </p:nvSpPr>
        <p:spPr>
          <a:xfrm>
            <a:off x="3073065" y="3170397"/>
            <a:ext cx="60458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    &lt;style&gt;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    /* p</a:t>
            </a:r>
            <a:r>
              <a:rPr lang="ko-KR" altLang="en-US" b="1" dirty="0">
                <a:solidFill>
                  <a:schemeClr val="accent6"/>
                </a:solidFill>
              </a:rPr>
              <a:t> 태그에 글자 크기 조정 </a:t>
            </a:r>
            <a:r>
              <a:rPr lang="en-US" altLang="ko-KR" b="1" dirty="0">
                <a:solidFill>
                  <a:schemeClr val="accent6"/>
                </a:solidFill>
              </a:rPr>
              <a:t>*/</a:t>
            </a:r>
          </a:p>
          <a:p>
            <a:r>
              <a:rPr lang="en-US" altLang="ko-KR" b="1" dirty="0">
                <a:solidFill>
                  <a:schemeClr val="accent6"/>
                </a:solidFill>
              </a:rPr>
              <a:t>    </a:t>
            </a:r>
            <a:r>
              <a:rPr lang="en-US" altLang="ko-KR" dirty="0"/>
              <a:t>p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font-size: 11pt;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&lt;/style&gt;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&lt;p&gt;….&lt;/p&gt;</a:t>
            </a:r>
          </a:p>
          <a:p>
            <a:r>
              <a:rPr lang="en-US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97202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285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29</cp:revision>
  <dcterms:created xsi:type="dcterms:W3CDTF">2019-11-20T07:34:50Z</dcterms:created>
  <dcterms:modified xsi:type="dcterms:W3CDTF">2020-03-22T11:00:57Z</dcterms:modified>
</cp:coreProperties>
</file>