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글자와 관련된 스타일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color, font-family, font-size, font-weight, line-height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color: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 색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빛의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원색 기준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16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 코드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rgb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(x, x, x),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rgba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(x, x, x, x)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font-family: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글씨체에 띄어쓰기가 있을 경우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쌍따옴표를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font-size: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글씨 크기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px,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em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단위를 사용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font-weight: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 굵기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(100~900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값이나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bold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굵은 굵기 표현 가능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line-height: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줄 간격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(%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px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단위를 사용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색 표현하기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hexcode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빛의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원색 값을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자리씩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표현해서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자리의 코드를 만듭니다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en-US" altLang="ko-KR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</a:t>
            </a:r>
            <a:r>
              <a:rPr lang="en-US" altLang="ko-KR" sz="2000" dirty="0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</a:t>
            </a:r>
            <a:r>
              <a:rPr lang="en-US" altLang="ko-KR" sz="20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#</a:t>
            </a:r>
            <a:r>
              <a:rPr lang="en-US" altLang="ko-KR" sz="2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ff</a:t>
            </a:r>
            <a:r>
              <a:rPr lang="en-US" altLang="ko-KR" sz="2000" dirty="0" err="1">
                <a:solidFill>
                  <a:srgbClr val="00B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ff</a:t>
            </a:r>
            <a:r>
              <a:rPr lang="en-US" altLang="ko-KR" sz="2000" dirty="0" err="1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ff</a:t>
            </a:r>
            <a:endParaRPr lang="en-US" altLang="ko-KR" sz="20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자리는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0~f(0~9, a=10,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b=11, c=12, d=13, e=14, f=15)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원색을 각각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값의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0~255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값으로 표현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rgb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rgba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진수가 아니라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직접 각 색의 강도를 표현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rgb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(0, 0, 0) ~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rgb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(255, 255, 255)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투명도를 표현하고 싶다면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rgba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(0, 0, 0, 0) ~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rgba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(255, 255, 255, 1.0)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2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폰트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폰트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글씨체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폰트명을 직접 작성함으로써 지정합니다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글씨체 이름이 여러 단어로 이루어져 있다면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쌍따옴표로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묶어주고 아니면 그냥 기술합니다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가장 먼저 서술된 폰트가 없다면 그 뒤의 폰트가 적용되도록 설정됩니다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내가 지정한 폰트가 다 없을 경우 알아서 선택되도록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serif, sans-serif, cursive, monospace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특성을 가진 폰트를 알아서 선택하도록 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font-family: “Times New Roman”, Times, serif;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font-family: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돋움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굴림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고딕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궁서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접속하는 사용자의 컴퓨터에 따라 없는 폰트가 있을 수 있으니 잘 확인해서 써야합니다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특히 영문 폰트는 쉽게 적용이 가능하지만 한글 폰트는 제약이 많습니다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24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크기의 단위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글씨나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컨테이너의 크기를 결정할 때 기본 단위는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px,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em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%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등이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px: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화면의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pixel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개수의 단위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해상도에 따라 화면에 보이는 실제 크기가 다를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포인트 단위로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포인트는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1/72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인치 기준으로 인쇄시에도 비슷한 크기로 인쇄됩니다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em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 크기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요소에서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사용된 크기에 비해 얼마의 비율의 크기로 결정할지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(1.0em=100%)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상대 크기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 요소의 컨테이너 크기에 비해 얼만큼의 크기를 차지할지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4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450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35</cp:revision>
  <dcterms:created xsi:type="dcterms:W3CDTF">2019-11-20T07:34:50Z</dcterms:created>
  <dcterms:modified xsi:type="dcterms:W3CDTF">2020-03-22T16:25:27Z</dcterms:modified>
</cp:coreProperties>
</file>