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문단과 관련된 스타일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text-align, text-indent, text-decoration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text-align: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정렬 방식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left, right, center, justify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선택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text-indent: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글자 들여쓰기 수준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px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이용해서 들여쓰기 적용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text-decoration: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 장식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underline, overline, line-through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7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62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30</cp:revision>
  <dcterms:created xsi:type="dcterms:W3CDTF">2019-11-20T07:34:50Z</dcterms:created>
  <dcterms:modified xsi:type="dcterms:W3CDTF">2020-03-22T16:25:26Z</dcterms:modified>
</cp:coreProperties>
</file>