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크기 속성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너비 값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높이 값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크기를 지정하면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191018-D437-43AC-A542-0E472DB421AC}"/>
              </a:ext>
            </a:extLst>
          </p:cNvPr>
          <p:cNvSpPr/>
          <p:nvPr/>
        </p:nvSpPr>
        <p:spPr>
          <a:xfrm>
            <a:off x="3250231" y="3065613"/>
            <a:ext cx="4633702" cy="2185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DB1107-DA79-4F65-BE2E-A3F076247F67}"/>
              </a:ext>
            </a:extLst>
          </p:cNvPr>
          <p:cNvSpPr/>
          <p:nvPr/>
        </p:nvSpPr>
        <p:spPr>
          <a:xfrm>
            <a:off x="3422525" y="3252269"/>
            <a:ext cx="2144558" cy="18084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16928-4B21-4337-B721-6BADA5D0CA36}"/>
              </a:ext>
            </a:extLst>
          </p:cNvPr>
          <p:cNvSpPr txBox="1"/>
          <p:nvPr/>
        </p:nvSpPr>
        <p:spPr>
          <a:xfrm>
            <a:off x="6369269" y="2226744"/>
            <a:ext cx="143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요소</a:t>
            </a:r>
            <a:endParaRPr lang="en-US" altLang="ko-KR" dirty="0"/>
          </a:p>
          <a:p>
            <a:r>
              <a:rPr lang="en-US" altLang="ko-KR" dirty="0"/>
              <a:t>500px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F11E1-36A8-4F77-8885-192810661BFC}"/>
              </a:ext>
            </a:extLst>
          </p:cNvPr>
          <p:cNvSpPr txBox="1"/>
          <p:nvPr/>
        </p:nvSpPr>
        <p:spPr>
          <a:xfrm>
            <a:off x="3426269" y="3336252"/>
            <a:ext cx="208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요소</a:t>
            </a:r>
            <a:endParaRPr lang="en-US" altLang="ko-KR" dirty="0"/>
          </a:p>
          <a:p>
            <a:r>
              <a:rPr lang="en-US" altLang="ko-KR" dirty="0"/>
              <a:t>50% =&gt; 250px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09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47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31</cp:revision>
  <dcterms:created xsi:type="dcterms:W3CDTF">2019-11-20T07:34:50Z</dcterms:created>
  <dcterms:modified xsi:type="dcterms:W3CDTF">2020-03-22T17:28:22Z</dcterms:modified>
</cp:coreProperties>
</file>