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4" r:id="rId4"/>
    <p:sldId id="269" r:id="rId5"/>
    <p:sldId id="27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셀렉터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스타일 시트에서 문서의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요소를 선택할 수 있게 하는 문법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문서의 모든 특정 태그를 선택할 때 사용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문서의 하나의 요소를 특정해서 선택할 때 사용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문서의 여러 요소를 그룹으로 선택할 때 사용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tag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태그의 이름으로 바로 선택할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어떠한 기호로 붙이지 않고 태그 이름을 바로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문서 내 태그에 적용됩니다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6B603-21CD-4C34-98C1-E2BF34DC535C}"/>
              </a:ext>
            </a:extLst>
          </p:cNvPr>
          <p:cNvSpPr/>
          <p:nvPr/>
        </p:nvSpPr>
        <p:spPr>
          <a:xfrm>
            <a:off x="3651510" y="4605970"/>
            <a:ext cx="1431827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&lt;p&gt; … &lt;/p&gt;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9432C0-EB70-4521-9EAF-FC9A3CB50D83}"/>
              </a:ext>
            </a:extLst>
          </p:cNvPr>
          <p:cNvSpPr/>
          <p:nvPr/>
        </p:nvSpPr>
        <p:spPr>
          <a:xfrm>
            <a:off x="7385366" y="4323167"/>
            <a:ext cx="3298676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…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선언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7E6776D-9F86-4CED-A7FA-06512D8E5B8E}"/>
              </a:ext>
            </a:extLst>
          </p:cNvPr>
          <p:cNvSpPr/>
          <p:nvPr/>
        </p:nvSpPr>
        <p:spPr>
          <a:xfrm>
            <a:off x="5783955" y="4566045"/>
            <a:ext cx="1208168" cy="7379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태그의 속성으로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지정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선언할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문서 내 하나만 존재해야 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기호로 표현합니다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6B603-21CD-4C34-98C1-E2BF34DC535C}"/>
              </a:ext>
            </a:extLst>
          </p:cNvPr>
          <p:cNvSpPr/>
          <p:nvPr/>
        </p:nvSpPr>
        <p:spPr>
          <a:xfrm>
            <a:off x="1712427" y="4686280"/>
            <a:ext cx="3569503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id=“description-text-1”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&gt;&lt;/p&gt;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9432C0-EB70-4521-9EAF-FC9A3CB50D83}"/>
              </a:ext>
            </a:extLst>
          </p:cNvPr>
          <p:cNvSpPr/>
          <p:nvPr/>
        </p:nvSpPr>
        <p:spPr>
          <a:xfrm>
            <a:off x="7385366" y="4323167"/>
            <a:ext cx="3298676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#description-text-1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…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선언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7E6776D-9F86-4CED-A7FA-06512D8E5B8E}"/>
              </a:ext>
            </a:extLst>
          </p:cNvPr>
          <p:cNvSpPr/>
          <p:nvPr/>
        </p:nvSpPr>
        <p:spPr>
          <a:xfrm>
            <a:off x="5783955" y="4566045"/>
            <a:ext cx="1208168" cy="7379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2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태그의 속성으로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지정할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문서 내 여러 개에 지정할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기호로 표현합니다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6B603-21CD-4C34-98C1-E2BF34DC535C}"/>
              </a:ext>
            </a:extLst>
          </p:cNvPr>
          <p:cNvSpPr/>
          <p:nvPr/>
        </p:nvSpPr>
        <p:spPr>
          <a:xfrm>
            <a:off x="1712427" y="4287566"/>
            <a:ext cx="3664080" cy="1714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class=“description-text”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&gt;&lt;/p&gt;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class=“description-text”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&gt;&lt;/p&gt;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class=“description-text”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&gt;&lt;/p&gt;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9432C0-EB70-4521-9EAF-FC9A3CB50D83}"/>
              </a:ext>
            </a:extLst>
          </p:cNvPr>
          <p:cNvSpPr/>
          <p:nvPr/>
        </p:nvSpPr>
        <p:spPr>
          <a:xfrm>
            <a:off x="7385366" y="4323167"/>
            <a:ext cx="3298676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.description-text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…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선언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7E6776D-9F86-4CED-A7FA-06512D8E5B8E}"/>
              </a:ext>
            </a:extLst>
          </p:cNvPr>
          <p:cNvSpPr/>
          <p:nvPr/>
        </p:nvSpPr>
        <p:spPr>
          <a:xfrm>
            <a:off x="5783955" y="4566045"/>
            <a:ext cx="1208168" cy="7379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4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235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Park Sun Yeong</cp:lastModifiedBy>
  <cp:revision>32</cp:revision>
  <dcterms:created xsi:type="dcterms:W3CDTF">2019-11-20T07:34:50Z</dcterms:created>
  <dcterms:modified xsi:type="dcterms:W3CDTF">2020-04-28T07:26:45Z</dcterms:modified>
</cp:coreProperties>
</file>