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3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flean.com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조합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요소 하위에 있는 요소를 선택합니다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자식 조합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기호 사용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자손 조합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띄어쓰기 사용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상태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: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콜론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기호를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요소가 특정 상태가 되었을 때만 선택됩니다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반응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hover(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마우스 커서가 위에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), active(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활성화된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visitied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방문한 링크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focus(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버튼에 포커스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enabled(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사용가능한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disable(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사용불가능한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48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요소에 부여된 특성의 존재 여부나 그 값에 따라 선택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대괄호를 사용해서 특성을 지정함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a[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href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]: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href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속성이 지정된 요소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a[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href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https://www.inflean.com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]: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href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속성이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인프런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사이트 주소인 경우의 요소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82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150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31</cp:revision>
  <dcterms:created xsi:type="dcterms:W3CDTF">2019-11-20T07:34:50Z</dcterms:created>
  <dcterms:modified xsi:type="dcterms:W3CDTF">2020-03-22T17:13:38Z</dcterms:modified>
</cp:coreProperties>
</file>