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70" r:id="rId4"/>
    <p:sldId id="27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{} (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중괄호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=&gt;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(Block)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코드는 중괄호로 묶을 수 있는데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이렇게 묶인 코드를 코드 블록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(Block)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이라고 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8" algn="l"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</a:p>
          <a:p>
            <a:pPr lvl="8" algn="l"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실행코드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8" algn="l"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블록과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조건문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반복문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등의 블록은 다른 성질의 블록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블록 내에 선언된 변수는 함수 밖에서 사용할 수 없다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스코프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(Scope)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스코프는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변수를 선언할 때 그 변수를 어디서 접근 가능한지를 정의하는 영역을 의미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전역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스코프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블록 바깥에 그냥 선언된 변수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스코프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블록 내부에 선언된 변수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블록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스코프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일반적인 블록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조건문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반복문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등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선언된 변수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스코프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 내부에 선언된 변수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36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스코프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범위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전역 </a:t>
            </a:r>
            <a:r>
              <a:rPr lang="ko-KR" altLang="en-US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스코프에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선언된 변수 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 algn="l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스코프에서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 가능 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블록 </a:t>
            </a:r>
            <a:r>
              <a:rPr lang="ko-KR" altLang="en-US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스코프에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선언된 변수 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 algn="l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선언 시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스코프에서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 가능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 algn="l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선언 시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선언된 블록 또는 중첩된 블록 내에서만 사용 가능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</a:t>
            </a:r>
            <a:r>
              <a:rPr lang="ko-KR" altLang="en-US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스코프에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선언된 변수 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 algn="l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함수 내에서만 사용 가능 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71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179</Words>
  <Application>Microsoft Office PowerPoint</Application>
  <PresentationFormat>와이드스크린</PresentationFormat>
  <Paragraphs>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나눔스퀘어</vt:lpstr>
      <vt:lpstr>나눔스퀘어 ExtraBold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toss</cp:lastModifiedBy>
  <cp:revision>24</cp:revision>
  <dcterms:created xsi:type="dcterms:W3CDTF">2019-11-20T07:34:50Z</dcterms:created>
  <dcterms:modified xsi:type="dcterms:W3CDTF">2020-03-28T19:16:08Z</dcterms:modified>
</cp:coreProperties>
</file>