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자바스크립트의 작성 방식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인라인 스타일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html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태그에 이벤트 속성으로 직접 작성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스크립트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&lt;script&gt;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내부에 작성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스크립트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js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파일에 작성 후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&lt;script&gt;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태그로 </a:t>
            </a: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임포트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(import)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 파일 불러오기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&lt;body&gt;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… html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생략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&lt;script type=“text/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src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=“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js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위치“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&gt;&lt;/script&gt;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&lt;/body&gt;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&lt;/html&gt;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51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95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24</cp:revision>
  <dcterms:created xsi:type="dcterms:W3CDTF">2019-11-20T07:34:50Z</dcterms:created>
  <dcterms:modified xsi:type="dcterms:W3CDTF">2020-03-28T19:24:44Z</dcterms:modified>
</cp:coreProperties>
</file>